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6"/>
  </p:sldMasterIdLst>
  <p:notesMasterIdLst>
    <p:notesMasterId r:id="rId44"/>
  </p:notesMasterIdLst>
  <p:handoutMasterIdLst>
    <p:handoutMasterId r:id="rId45"/>
  </p:handoutMasterIdLst>
  <p:sldIdLst>
    <p:sldId id="311" r:id="rId7"/>
    <p:sldId id="312" r:id="rId8"/>
    <p:sldId id="257" r:id="rId9"/>
    <p:sldId id="284" r:id="rId10"/>
    <p:sldId id="304" r:id="rId11"/>
    <p:sldId id="261" r:id="rId12"/>
    <p:sldId id="260" r:id="rId13"/>
    <p:sldId id="298" r:id="rId14"/>
    <p:sldId id="309" r:id="rId15"/>
    <p:sldId id="314" r:id="rId16"/>
    <p:sldId id="324" r:id="rId17"/>
    <p:sldId id="264" r:id="rId18"/>
    <p:sldId id="299" r:id="rId19"/>
    <p:sldId id="266" r:id="rId20"/>
    <p:sldId id="320" r:id="rId21"/>
    <p:sldId id="265" r:id="rId22"/>
    <p:sldId id="300" r:id="rId23"/>
    <p:sldId id="268" r:id="rId24"/>
    <p:sldId id="313" r:id="rId25"/>
    <p:sldId id="310" r:id="rId26"/>
    <p:sldId id="282" r:id="rId27"/>
    <p:sldId id="325" r:id="rId28"/>
    <p:sldId id="305" r:id="rId29"/>
    <p:sldId id="271" r:id="rId30"/>
    <p:sldId id="275" r:id="rId31"/>
    <p:sldId id="273" r:id="rId32"/>
    <p:sldId id="274" r:id="rId33"/>
    <p:sldId id="285" r:id="rId34"/>
    <p:sldId id="322" r:id="rId35"/>
    <p:sldId id="278" r:id="rId36"/>
    <p:sldId id="287" r:id="rId37"/>
    <p:sldId id="276" r:id="rId38"/>
    <p:sldId id="280" r:id="rId39"/>
    <p:sldId id="317" r:id="rId40"/>
    <p:sldId id="323" r:id="rId41"/>
    <p:sldId id="292" r:id="rId42"/>
    <p:sldId id="315"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D2AA"/>
    <a:srgbClr val="003366"/>
    <a:srgbClr val="600012"/>
    <a:srgbClr val="A50021"/>
    <a:srgbClr val="FFAD5B"/>
    <a:srgbClr val="FF9933"/>
    <a:srgbClr val="00FFCC"/>
    <a:srgbClr val="0099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001DE8-C7E0-40EE-AAFE-C9FF5F3C49A5}" v="14" dt="2021-11-03T17:35:18.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8" autoAdjust="0"/>
    <p:restoredTop sz="85076" autoAdjust="0"/>
  </p:normalViewPr>
  <p:slideViewPr>
    <p:cSldViewPr snapToGrid="0">
      <p:cViewPr varScale="1">
        <p:scale>
          <a:sx n="93" d="100"/>
          <a:sy n="93" d="100"/>
        </p:scale>
        <p:origin x="1194" y="9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lia Carter" userId="0bf9cf78-5f7e-422c-ac5d-f91755b853e4" providerId="ADAL" clId="{7C6761AA-B08B-4370-8886-396242FDAA66}"/>
    <pc:docChg chg="undo redo custSel addSld delSld modSld sldOrd">
      <pc:chgData name="Talia Carter" userId="0bf9cf78-5f7e-422c-ac5d-f91755b853e4" providerId="ADAL" clId="{7C6761AA-B08B-4370-8886-396242FDAA66}" dt="2021-04-14T18:36:03.191" v="8893" actId="47"/>
      <pc:docMkLst>
        <pc:docMk/>
      </pc:docMkLst>
      <pc:sldChg chg="modSp mod">
        <pc:chgData name="Talia Carter" userId="0bf9cf78-5f7e-422c-ac5d-f91755b853e4" providerId="ADAL" clId="{7C6761AA-B08B-4370-8886-396242FDAA66}" dt="2021-04-13T21:14:06.478" v="8342" actId="113"/>
        <pc:sldMkLst>
          <pc:docMk/>
          <pc:sldMk cId="3629226941" sldId="260"/>
        </pc:sldMkLst>
        <pc:spChg chg="mod">
          <ac:chgData name="Talia Carter" userId="0bf9cf78-5f7e-422c-ac5d-f91755b853e4" providerId="ADAL" clId="{7C6761AA-B08B-4370-8886-396242FDAA66}" dt="2021-04-13T21:14:06.478" v="8342" actId="113"/>
          <ac:spMkLst>
            <pc:docMk/>
            <pc:sldMk cId="3629226941" sldId="260"/>
            <ac:spMk id="3" creationId="{00000000-0000-0000-0000-000000000000}"/>
          </ac:spMkLst>
        </pc:spChg>
      </pc:sldChg>
      <pc:sldChg chg="modSp mod">
        <pc:chgData name="Talia Carter" userId="0bf9cf78-5f7e-422c-ac5d-f91755b853e4" providerId="ADAL" clId="{7C6761AA-B08B-4370-8886-396242FDAA66}" dt="2021-04-13T20:32:42.289" v="7933" actId="20577"/>
        <pc:sldMkLst>
          <pc:docMk/>
          <pc:sldMk cId="3955907665" sldId="264"/>
        </pc:sldMkLst>
        <pc:spChg chg="mod">
          <ac:chgData name="Talia Carter" userId="0bf9cf78-5f7e-422c-ac5d-f91755b853e4" providerId="ADAL" clId="{7C6761AA-B08B-4370-8886-396242FDAA66}" dt="2021-04-13T20:32:42.289" v="7933" actId="20577"/>
          <ac:spMkLst>
            <pc:docMk/>
            <pc:sldMk cId="3955907665" sldId="264"/>
            <ac:spMk id="2" creationId="{00000000-0000-0000-0000-000000000000}"/>
          </ac:spMkLst>
        </pc:spChg>
        <pc:spChg chg="mod">
          <ac:chgData name="Talia Carter" userId="0bf9cf78-5f7e-422c-ac5d-f91755b853e4" providerId="ADAL" clId="{7C6761AA-B08B-4370-8886-396242FDAA66}" dt="2021-04-07T20:05:12.143" v="392" actId="20577"/>
          <ac:spMkLst>
            <pc:docMk/>
            <pc:sldMk cId="3955907665" sldId="264"/>
            <ac:spMk id="3" creationId="{00000000-0000-0000-0000-000000000000}"/>
          </ac:spMkLst>
        </pc:spChg>
      </pc:sldChg>
      <pc:sldChg chg="add del">
        <pc:chgData name="Talia Carter" userId="0bf9cf78-5f7e-422c-ac5d-f91755b853e4" providerId="ADAL" clId="{7C6761AA-B08B-4370-8886-396242FDAA66}" dt="2021-04-07T20:08:23.003" v="398" actId="2696"/>
        <pc:sldMkLst>
          <pc:docMk/>
          <pc:sldMk cId="2116924233" sldId="265"/>
        </pc:sldMkLst>
      </pc:sldChg>
      <pc:sldChg chg="addSp delSp modSp mod">
        <pc:chgData name="Talia Carter" userId="0bf9cf78-5f7e-422c-ac5d-f91755b853e4" providerId="ADAL" clId="{7C6761AA-B08B-4370-8886-396242FDAA66}" dt="2021-04-14T15:49:59.132" v="8888" actId="20577"/>
        <pc:sldMkLst>
          <pc:docMk/>
          <pc:sldMk cId="376792537" sldId="266"/>
        </pc:sldMkLst>
        <pc:spChg chg="del mod">
          <ac:chgData name="Talia Carter" userId="0bf9cf78-5f7e-422c-ac5d-f91755b853e4" providerId="ADAL" clId="{7C6761AA-B08B-4370-8886-396242FDAA66}" dt="2021-04-13T19:37:57.433" v="7377" actId="478"/>
          <ac:spMkLst>
            <pc:docMk/>
            <pc:sldMk cId="376792537" sldId="266"/>
            <ac:spMk id="2" creationId="{00000000-0000-0000-0000-000000000000}"/>
          </ac:spMkLst>
        </pc:spChg>
        <pc:spChg chg="mod">
          <ac:chgData name="Talia Carter" userId="0bf9cf78-5f7e-422c-ac5d-f91755b853e4" providerId="ADAL" clId="{7C6761AA-B08B-4370-8886-396242FDAA66}" dt="2021-04-14T15:42:30.031" v="8886" actId="948"/>
          <ac:spMkLst>
            <pc:docMk/>
            <pc:sldMk cId="376792537" sldId="266"/>
            <ac:spMk id="3" creationId="{00000000-0000-0000-0000-000000000000}"/>
          </ac:spMkLst>
        </pc:spChg>
        <pc:spChg chg="add mod">
          <ac:chgData name="Talia Carter" userId="0bf9cf78-5f7e-422c-ac5d-f91755b853e4" providerId="ADAL" clId="{7C6761AA-B08B-4370-8886-396242FDAA66}" dt="2021-04-13T20:34:18.633" v="7980" actId="20577"/>
          <ac:spMkLst>
            <pc:docMk/>
            <pc:sldMk cId="376792537" sldId="266"/>
            <ac:spMk id="6" creationId="{831D493B-04DB-4900-8353-695B8608B602}"/>
          </ac:spMkLst>
        </pc:spChg>
        <pc:spChg chg="add mod">
          <ac:chgData name="Talia Carter" userId="0bf9cf78-5f7e-422c-ac5d-f91755b853e4" providerId="ADAL" clId="{7C6761AA-B08B-4370-8886-396242FDAA66}" dt="2021-04-14T15:49:59.132" v="8888" actId="20577"/>
          <ac:spMkLst>
            <pc:docMk/>
            <pc:sldMk cId="376792537" sldId="266"/>
            <ac:spMk id="7" creationId="{5659EDC0-46A4-4D1F-B8C3-C4313119377A}"/>
          </ac:spMkLst>
        </pc:spChg>
        <pc:spChg chg="add del mod">
          <ac:chgData name="Talia Carter" userId="0bf9cf78-5f7e-422c-ac5d-f91755b853e4" providerId="ADAL" clId="{7C6761AA-B08B-4370-8886-396242FDAA66}" dt="2021-04-13T19:38:00.342" v="7378" actId="478"/>
          <ac:spMkLst>
            <pc:docMk/>
            <pc:sldMk cId="376792537" sldId="266"/>
            <ac:spMk id="8" creationId="{19ED4D8F-FC7D-42BA-9859-B0860FC9E84E}"/>
          </ac:spMkLst>
        </pc:spChg>
        <pc:spChg chg="add del mod">
          <ac:chgData name="Talia Carter" userId="0bf9cf78-5f7e-422c-ac5d-f91755b853e4" providerId="ADAL" clId="{7C6761AA-B08B-4370-8886-396242FDAA66}" dt="2021-04-13T20:30:25.126" v="7914"/>
          <ac:spMkLst>
            <pc:docMk/>
            <pc:sldMk cId="376792537" sldId="266"/>
            <ac:spMk id="9" creationId="{4554245E-3099-404F-8119-F74CEDA648A5}"/>
          </ac:spMkLst>
        </pc:spChg>
        <pc:picChg chg="add mod ord modCrop">
          <ac:chgData name="Talia Carter" userId="0bf9cf78-5f7e-422c-ac5d-f91755b853e4" providerId="ADAL" clId="{7C6761AA-B08B-4370-8886-396242FDAA66}" dt="2021-04-14T15:37:44.080" v="8664" actId="732"/>
          <ac:picMkLst>
            <pc:docMk/>
            <pc:sldMk cId="376792537" sldId="266"/>
            <ac:picMk id="5" creationId="{C2E8B0F8-58AD-4CF9-B307-E0A302A3F16A}"/>
          </ac:picMkLst>
        </pc:picChg>
      </pc:sldChg>
      <pc:sldChg chg="modSp del mod">
        <pc:chgData name="Talia Carter" userId="0bf9cf78-5f7e-422c-ac5d-f91755b853e4" providerId="ADAL" clId="{7C6761AA-B08B-4370-8886-396242FDAA66}" dt="2021-04-07T21:47:56.121" v="1500" actId="2696"/>
        <pc:sldMkLst>
          <pc:docMk/>
          <pc:sldMk cId="3138971931" sldId="267"/>
        </pc:sldMkLst>
        <pc:spChg chg="mod">
          <ac:chgData name="Talia Carter" userId="0bf9cf78-5f7e-422c-ac5d-f91755b853e4" providerId="ADAL" clId="{7C6761AA-B08B-4370-8886-396242FDAA66}" dt="2021-04-07T21:44:31.798" v="1382" actId="21"/>
          <ac:spMkLst>
            <pc:docMk/>
            <pc:sldMk cId="3138971931" sldId="267"/>
            <ac:spMk id="3" creationId="{00000000-0000-0000-0000-000000000000}"/>
          </ac:spMkLst>
        </pc:spChg>
      </pc:sldChg>
      <pc:sldChg chg="modSp mod">
        <pc:chgData name="Talia Carter" userId="0bf9cf78-5f7e-422c-ac5d-f91755b853e4" providerId="ADAL" clId="{7C6761AA-B08B-4370-8886-396242FDAA66}" dt="2021-04-13T21:05:34.919" v="8239"/>
        <pc:sldMkLst>
          <pc:docMk/>
          <pc:sldMk cId="1957393663" sldId="268"/>
        </pc:sldMkLst>
        <pc:spChg chg="mod">
          <ac:chgData name="Talia Carter" userId="0bf9cf78-5f7e-422c-ac5d-f91755b853e4" providerId="ADAL" clId="{7C6761AA-B08B-4370-8886-396242FDAA66}" dt="2021-04-13T21:05:34.919" v="8239"/>
          <ac:spMkLst>
            <pc:docMk/>
            <pc:sldMk cId="1957393663" sldId="268"/>
            <ac:spMk id="22530" creationId="{00000000-0000-0000-0000-000000000000}"/>
          </ac:spMkLst>
        </pc:spChg>
        <pc:spChg chg="mod">
          <ac:chgData name="Talia Carter" userId="0bf9cf78-5f7e-422c-ac5d-f91755b853e4" providerId="ADAL" clId="{7C6761AA-B08B-4370-8886-396242FDAA66}" dt="2021-04-13T19:06:03.017" v="7120" actId="1037"/>
          <ac:spMkLst>
            <pc:docMk/>
            <pc:sldMk cId="1957393663" sldId="268"/>
            <ac:spMk id="22531" creationId="{00000000-0000-0000-0000-000000000000}"/>
          </ac:spMkLst>
        </pc:spChg>
        <pc:spChg chg="mod">
          <ac:chgData name="Talia Carter" userId="0bf9cf78-5f7e-422c-ac5d-f91755b853e4" providerId="ADAL" clId="{7C6761AA-B08B-4370-8886-396242FDAA66}" dt="2021-04-13T19:06:56.922" v="7198" actId="1035"/>
          <ac:spMkLst>
            <pc:docMk/>
            <pc:sldMk cId="1957393663" sldId="268"/>
            <ac:spMk id="22533" creationId="{00000000-0000-0000-0000-000000000000}"/>
          </ac:spMkLst>
        </pc:spChg>
        <pc:spChg chg="mod">
          <ac:chgData name="Talia Carter" userId="0bf9cf78-5f7e-422c-ac5d-f91755b853e4" providerId="ADAL" clId="{7C6761AA-B08B-4370-8886-396242FDAA66}" dt="2021-04-13T19:07:28.909" v="7215" actId="20577"/>
          <ac:spMkLst>
            <pc:docMk/>
            <pc:sldMk cId="1957393663" sldId="268"/>
            <ac:spMk id="22534" creationId="{00000000-0000-0000-0000-000000000000}"/>
          </ac:spMkLst>
        </pc:spChg>
      </pc:sldChg>
      <pc:sldChg chg="del">
        <pc:chgData name="Talia Carter" userId="0bf9cf78-5f7e-422c-ac5d-f91755b853e4" providerId="ADAL" clId="{7C6761AA-B08B-4370-8886-396242FDAA66}" dt="2021-04-07T21:47:59.031" v="1501" actId="2696"/>
        <pc:sldMkLst>
          <pc:docMk/>
          <pc:sldMk cId="3746110691" sldId="269"/>
        </pc:sldMkLst>
      </pc:sldChg>
      <pc:sldChg chg="del">
        <pc:chgData name="Talia Carter" userId="0bf9cf78-5f7e-422c-ac5d-f91755b853e4" providerId="ADAL" clId="{7C6761AA-B08B-4370-8886-396242FDAA66}" dt="2021-04-07T21:48:03.593" v="1502" actId="2696"/>
        <pc:sldMkLst>
          <pc:docMk/>
          <pc:sldMk cId="3817133417" sldId="270"/>
        </pc:sldMkLst>
      </pc:sldChg>
      <pc:sldChg chg="addSp modSp mod">
        <pc:chgData name="Talia Carter" userId="0bf9cf78-5f7e-422c-ac5d-f91755b853e4" providerId="ADAL" clId="{7C6761AA-B08B-4370-8886-396242FDAA66}" dt="2021-04-07T22:40:00.052" v="1967" actId="1035"/>
        <pc:sldMkLst>
          <pc:docMk/>
          <pc:sldMk cId="710369648" sldId="271"/>
        </pc:sldMkLst>
        <pc:spChg chg="mod">
          <ac:chgData name="Talia Carter" userId="0bf9cf78-5f7e-422c-ac5d-f91755b853e4" providerId="ADAL" clId="{7C6761AA-B08B-4370-8886-396242FDAA66}" dt="2021-04-07T22:37:32.700" v="1911" actId="1076"/>
          <ac:spMkLst>
            <pc:docMk/>
            <pc:sldMk cId="710369648" sldId="271"/>
            <ac:spMk id="2" creationId="{00000000-0000-0000-0000-000000000000}"/>
          </ac:spMkLst>
        </pc:spChg>
        <pc:spChg chg="mod">
          <ac:chgData name="Talia Carter" userId="0bf9cf78-5f7e-422c-ac5d-f91755b853e4" providerId="ADAL" clId="{7C6761AA-B08B-4370-8886-396242FDAA66}" dt="2021-04-07T22:38:34.540" v="1939" actId="1076"/>
          <ac:spMkLst>
            <pc:docMk/>
            <pc:sldMk cId="710369648" sldId="271"/>
            <ac:spMk id="3" creationId="{00000000-0000-0000-0000-000000000000}"/>
          </ac:spMkLst>
        </pc:spChg>
        <pc:spChg chg="add mod">
          <ac:chgData name="Talia Carter" userId="0bf9cf78-5f7e-422c-ac5d-f91755b853e4" providerId="ADAL" clId="{7C6761AA-B08B-4370-8886-396242FDAA66}" dt="2021-04-07T22:40:00.052" v="1967" actId="1035"/>
          <ac:spMkLst>
            <pc:docMk/>
            <pc:sldMk cId="710369648" sldId="271"/>
            <ac:spMk id="5" creationId="{C2D267E2-1E72-4534-B5F1-69B3CDE55C2C}"/>
          </ac:spMkLst>
        </pc:spChg>
        <pc:picChg chg="mod">
          <ac:chgData name="Talia Carter" userId="0bf9cf78-5f7e-422c-ac5d-f91755b853e4" providerId="ADAL" clId="{7C6761AA-B08B-4370-8886-396242FDAA66}" dt="2021-04-07T22:39:52.923" v="1961" actId="1076"/>
          <ac:picMkLst>
            <pc:docMk/>
            <pc:sldMk cId="710369648" sldId="271"/>
            <ac:picMk id="3080" creationId="{00000000-0000-0000-0000-000000000000}"/>
          </ac:picMkLst>
        </pc:picChg>
      </pc:sldChg>
      <pc:sldChg chg="modSp mod">
        <pc:chgData name="Talia Carter" userId="0bf9cf78-5f7e-422c-ac5d-f91755b853e4" providerId="ADAL" clId="{7C6761AA-B08B-4370-8886-396242FDAA66}" dt="2021-04-13T17:58:42.623" v="5986" actId="20577"/>
        <pc:sldMkLst>
          <pc:docMk/>
          <pc:sldMk cId="1893464502" sldId="273"/>
        </pc:sldMkLst>
        <pc:spChg chg="mod">
          <ac:chgData name="Talia Carter" userId="0bf9cf78-5f7e-422c-ac5d-f91755b853e4" providerId="ADAL" clId="{7C6761AA-B08B-4370-8886-396242FDAA66}" dt="2021-04-13T17:18:26.631" v="5393" actId="20577"/>
          <ac:spMkLst>
            <pc:docMk/>
            <pc:sldMk cId="1893464502" sldId="273"/>
            <ac:spMk id="2" creationId="{00000000-0000-0000-0000-000000000000}"/>
          </ac:spMkLst>
        </pc:spChg>
        <pc:spChg chg="mod">
          <ac:chgData name="Talia Carter" userId="0bf9cf78-5f7e-422c-ac5d-f91755b853e4" providerId="ADAL" clId="{7C6761AA-B08B-4370-8886-396242FDAA66}" dt="2021-04-13T17:58:42.623" v="5986" actId="20577"/>
          <ac:spMkLst>
            <pc:docMk/>
            <pc:sldMk cId="1893464502" sldId="273"/>
            <ac:spMk id="3" creationId="{00000000-0000-0000-0000-000000000000}"/>
          </ac:spMkLst>
        </pc:spChg>
      </pc:sldChg>
      <pc:sldChg chg="modSp mod ord">
        <pc:chgData name="Talia Carter" userId="0bf9cf78-5f7e-422c-ac5d-f91755b853e4" providerId="ADAL" clId="{7C6761AA-B08B-4370-8886-396242FDAA66}" dt="2021-04-13T17:59:25.565" v="5996" actId="14100"/>
        <pc:sldMkLst>
          <pc:docMk/>
          <pc:sldMk cId="2977660368" sldId="274"/>
        </pc:sldMkLst>
        <pc:spChg chg="mod">
          <ac:chgData name="Talia Carter" userId="0bf9cf78-5f7e-422c-ac5d-f91755b853e4" providerId="ADAL" clId="{7C6761AA-B08B-4370-8886-396242FDAA66}" dt="2021-04-13T17:59:25.565" v="5996" actId="14100"/>
          <ac:spMkLst>
            <pc:docMk/>
            <pc:sldMk cId="2977660368" sldId="274"/>
            <ac:spMk id="3" creationId="{00000000-0000-0000-0000-000000000000}"/>
          </ac:spMkLst>
        </pc:spChg>
      </pc:sldChg>
      <pc:sldChg chg="modSp mod">
        <pc:chgData name="Talia Carter" userId="0bf9cf78-5f7e-422c-ac5d-f91755b853e4" providerId="ADAL" clId="{7C6761AA-B08B-4370-8886-396242FDAA66}" dt="2021-04-13T17:15:27.553" v="5343" actId="20577"/>
        <pc:sldMkLst>
          <pc:docMk/>
          <pc:sldMk cId="2977660368" sldId="275"/>
        </pc:sldMkLst>
        <pc:spChg chg="mod">
          <ac:chgData name="Talia Carter" userId="0bf9cf78-5f7e-422c-ac5d-f91755b853e4" providerId="ADAL" clId="{7C6761AA-B08B-4370-8886-396242FDAA66}" dt="2021-04-13T17:15:27.553" v="5343" actId="20577"/>
          <ac:spMkLst>
            <pc:docMk/>
            <pc:sldMk cId="2977660368" sldId="275"/>
            <ac:spMk id="3" creationId="{00000000-0000-0000-0000-000000000000}"/>
          </ac:spMkLst>
        </pc:spChg>
      </pc:sldChg>
      <pc:sldChg chg="modSp">
        <pc:chgData name="Talia Carter" userId="0bf9cf78-5f7e-422c-ac5d-f91755b853e4" providerId="ADAL" clId="{7C6761AA-B08B-4370-8886-396242FDAA66}" dt="2021-04-13T18:18:31.615" v="6255" actId="14100"/>
        <pc:sldMkLst>
          <pc:docMk/>
          <pc:sldMk cId="1999182034" sldId="276"/>
        </pc:sldMkLst>
        <pc:picChg chg="mod">
          <ac:chgData name="Talia Carter" userId="0bf9cf78-5f7e-422c-ac5d-f91755b853e4" providerId="ADAL" clId="{7C6761AA-B08B-4370-8886-396242FDAA66}" dt="2021-04-13T18:18:31.615" v="6255" actId="14100"/>
          <ac:picMkLst>
            <pc:docMk/>
            <pc:sldMk cId="1999182034" sldId="276"/>
            <ac:picMk id="5123" creationId="{00000000-0000-0000-0000-000000000000}"/>
          </ac:picMkLst>
        </pc:picChg>
      </pc:sldChg>
      <pc:sldChg chg="modSp mod">
        <pc:chgData name="Talia Carter" userId="0bf9cf78-5f7e-422c-ac5d-f91755b853e4" providerId="ADAL" clId="{7C6761AA-B08B-4370-8886-396242FDAA66}" dt="2021-04-13T21:21:59.197" v="8441" actId="20577"/>
        <pc:sldMkLst>
          <pc:docMk/>
          <pc:sldMk cId="2966640389" sldId="278"/>
        </pc:sldMkLst>
        <pc:spChg chg="mod">
          <ac:chgData name="Talia Carter" userId="0bf9cf78-5f7e-422c-ac5d-f91755b853e4" providerId="ADAL" clId="{7C6761AA-B08B-4370-8886-396242FDAA66}" dt="2021-04-13T21:21:59.197" v="8441" actId="20577"/>
          <ac:spMkLst>
            <pc:docMk/>
            <pc:sldMk cId="2966640389" sldId="278"/>
            <ac:spMk id="3" creationId="{00000000-0000-0000-0000-000000000000}"/>
          </ac:spMkLst>
        </pc:spChg>
      </pc:sldChg>
      <pc:sldChg chg="addSp delSp modSp mod">
        <pc:chgData name="Talia Carter" userId="0bf9cf78-5f7e-422c-ac5d-f91755b853e4" providerId="ADAL" clId="{7C6761AA-B08B-4370-8886-396242FDAA66}" dt="2021-04-13T21:23:19.865" v="8455" actId="20577"/>
        <pc:sldMkLst>
          <pc:docMk/>
          <pc:sldMk cId="2966640389" sldId="280"/>
        </pc:sldMkLst>
        <pc:spChg chg="mod">
          <ac:chgData name="Talia Carter" userId="0bf9cf78-5f7e-422c-ac5d-f91755b853e4" providerId="ADAL" clId="{7C6761AA-B08B-4370-8886-396242FDAA66}" dt="2021-04-13T18:17:56.422" v="6253" actId="1038"/>
          <ac:spMkLst>
            <pc:docMk/>
            <pc:sldMk cId="2966640389" sldId="280"/>
            <ac:spMk id="2" creationId="{00000000-0000-0000-0000-000000000000}"/>
          </ac:spMkLst>
        </pc:spChg>
        <pc:spChg chg="mod">
          <ac:chgData name="Talia Carter" userId="0bf9cf78-5f7e-422c-ac5d-f91755b853e4" providerId="ADAL" clId="{7C6761AA-B08B-4370-8886-396242FDAA66}" dt="2021-04-13T21:23:19.865" v="8455" actId="20577"/>
          <ac:spMkLst>
            <pc:docMk/>
            <pc:sldMk cId="2966640389" sldId="280"/>
            <ac:spMk id="3" creationId="{00000000-0000-0000-0000-000000000000}"/>
          </ac:spMkLst>
        </pc:spChg>
        <pc:picChg chg="add del mod">
          <ac:chgData name="Talia Carter" userId="0bf9cf78-5f7e-422c-ac5d-f91755b853e4" providerId="ADAL" clId="{7C6761AA-B08B-4370-8886-396242FDAA66}" dt="2021-04-13T18:30:04.553" v="6440" actId="1076"/>
          <ac:picMkLst>
            <pc:docMk/>
            <pc:sldMk cId="2966640389" sldId="280"/>
            <ac:picMk id="5" creationId="{7FD5E266-DCDC-4E18-935E-DF04F3EE03F5}"/>
          </ac:picMkLst>
        </pc:picChg>
      </pc:sldChg>
      <pc:sldChg chg="del">
        <pc:chgData name="Talia Carter" userId="0bf9cf78-5f7e-422c-ac5d-f91755b853e4" providerId="ADAL" clId="{7C6761AA-B08B-4370-8886-396242FDAA66}" dt="2021-04-07T20:34:26.423" v="472" actId="2696"/>
        <pc:sldMkLst>
          <pc:docMk/>
          <pc:sldMk cId="2217609082" sldId="281"/>
        </pc:sldMkLst>
      </pc:sldChg>
      <pc:sldChg chg="addSp modSp mod setBg">
        <pc:chgData name="Talia Carter" userId="0bf9cf78-5f7e-422c-ac5d-f91755b853e4" providerId="ADAL" clId="{7C6761AA-B08B-4370-8886-396242FDAA66}" dt="2021-04-13T16:34:00.495" v="4367" actId="29295"/>
        <pc:sldMkLst>
          <pc:docMk/>
          <pc:sldMk cId="3217473361" sldId="282"/>
        </pc:sldMkLst>
        <pc:spChg chg="mod">
          <ac:chgData name="Talia Carter" userId="0bf9cf78-5f7e-422c-ac5d-f91755b853e4" providerId="ADAL" clId="{7C6761AA-B08B-4370-8886-396242FDAA66}" dt="2021-04-13T16:32:36.706" v="4326" actId="1076"/>
          <ac:spMkLst>
            <pc:docMk/>
            <pc:sldMk cId="3217473361" sldId="282"/>
            <ac:spMk id="2" creationId="{00000000-0000-0000-0000-000000000000}"/>
          </ac:spMkLst>
        </pc:spChg>
        <pc:spChg chg="add mod">
          <ac:chgData name="Talia Carter" userId="0bf9cf78-5f7e-422c-ac5d-f91755b853e4" providerId="ADAL" clId="{7C6761AA-B08B-4370-8886-396242FDAA66}" dt="2021-04-13T16:31:43.286" v="4325" actId="1076"/>
          <ac:spMkLst>
            <pc:docMk/>
            <pc:sldMk cId="3217473361" sldId="282"/>
            <ac:spMk id="4" creationId="{9AD35408-EC87-4ED7-AEAB-A7AF9FBDA809}"/>
          </ac:spMkLst>
        </pc:spChg>
        <pc:picChg chg="mod">
          <ac:chgData name="Talia Carter" userId="0bf9cf78-5f7e-422c-ac5d-f91755b853e4" providerId="ADAL" clId="{7C6761AA-B08B-4370-8886-396242FDAA66}" dt="2021-04-13T16:34:00.495" v="4367" actId="29295"/>
          <ac:picMkLst>
            <pc:docMk/>
            <pc:sldMk cId="3217473361" sldId="282"/>
            <ac:picMk id="9224" creationId="{00000000-0000-0000-0000-000000000000}"/>
          </ac:picMkLst>
        </pc:picChg>
      </pc:sldChg>
      <pc:sldChg chg="addSp delSp modSp mod setBg">
        <pc:chgData name="Talia Carter" userId="0bf9cf78-5f7e-422c-ac5d-f91755b853e4" providerId="ADAL" clId="{7C6761AA-B08B-4370-8886-396242FDAA66}" dt="2021-04-13T19:15:44.481" v="7317" actId="255"/>
        <pc:sldMkLst>
          <pc:docMk/>
          <pc:sldMk cId="3866295955" sldId="284"/>
        </pc:sldMkLst>
        <pc:spChg chg="mod">
          <ac:chgData name="Talia Carter" userId="0bf9cf78-5f7e-422c-ac5d-f91755b853e4" providerId="ADAL" clId="{7C6761AA-B08B-4370-8886-396242FDAA66}" dt="2021-04-13T19:13:43.683" v="7306" actId="1076"/>
          <ac:spMkLst>
            <pc:docMk/>
            <pc:sldMk cId="3866295955" sldId="284"/>
            <ac:spMk id="2" creationId="{00000000-0000-0000-0000-000000000000}"/>
          </ac:spMkLst>
        </pc:spChg>
        <pc:spChg chg="mod">
          <ac:chgData name="Talia Carter" userId="0bf9cf78-5f7e-422c-ac5d-f91755b853e4" providerId="ADAL" clId="{7C6761AA-B08B-4370-8886-396242FDAA66}" dt="2021-04-13T19:15:44.481" v="7317" actId="255"/>
          <ac:spMkLst>
            <pc:docMk/>
            <pc:sldMk cId="3866295955" sldId="284"/>
            <ac:spMk id="3" creationId="{00000000-0000-0000-0000-000000000000}"/>
          </ac:spMkLst>
        </pc:spChg>
        <pc:spChg chg="add del">
          <ac:chgData name="Talia Carter" userId="0bf9cf78-5f7e-422c-ac5d-f91755b853e4" providerId="ADAL" clId="{7C6761AA-B08B-4370-8886-396242FDAA66}" dt="2021-04-13T19:12:19.647" v="7288" actId="26606"/>
          <ac:spMkLst>
            <pc:docMk/>
            <pc:sldMk cId="3866295955" sldId="284"/>
            <ac:spMk id="7" creationId="{584FD149-94B6-4257-AB5B-C478E6038F9E}"/>
          </ac:spMkLst>
        </pc:spChg>
        <pc:spChg chg="add del">
          <ac:chgData name="Talia Carter" userId="0bf9cf78-5f7e-422c-ac5d-f91755b853e4" providerId="ADAL" clId="{7C6761AA-B08B-4370-8886-396242FDAA66}" dt="2021-04-13T19:12:19.647" v="7288" actId="26606"/>
          <ac:spMkLst>
            <pc:docMk/>
            <pc:sldMk cId="3866295955" sldId="284"/>
            <ac:spMk id="8" creationId="{4743F4F4-276D-4A4D-930A-0530386F9820}"/>
          </ac:spMkLst>
        </pc:spChg>
        <pc:spChg chg="add del">
          <ac:chgData name="Talia Carter" userId="0bf9cf78-5f7e-422c-ac5d-f91755b853e4" providerId="ADAL" clId="{7C6761AA-B08B-4370-8886-396242FDAA66}" dt="2021-04-13T19:12:19.647" v="7288" actId="26606"/>
          <ac:spMkLst>
            <pc:docMk/>
            <pc:sldMk cId="3866295955" sldId="284"/>
            <ac:spMk id="9" creationId="{AA1386B8-14BD-4682-B537-BC9027D6EDCB}"/>
          </ac:spMkLst>
        </pc:spChg>
        <pc:spChg chg="add del">
          <ac:chgData name="Talia Carter" userId="0bf9cf78-5f7e-422c-ac5d-f91755b853e4" providerId="ADAL" clId="{7C6761AA-B08B-4370-8886-396242FDAA66}" dt="2021-04-13T19:12:07.992" v="7284" actId="26606"/>
          <ac:spMkLst>
            <pc:docMk/>
            <pc:sldMk cId="3866295955" sldId="284"/>
            <ac:spMk id="10" creationId="{A45303F1-AF94-4311-B5EF-A9C5F6D18D94}"/>
          </ac:spMkLst>
        </pc:spChg>
        <pc:spChg chg="add del">
          <ac:chgData name="Talia Carter" userId="0bf9cf78-5f7e-422c-ac5d-f91755b853e4" providerId="ADAL" clId="{7C6761AA-B08B-4370-8886-396242FDAA66}" dt="2021-04-13T19:12:30.728" v="7292" actId="26606"/>
          <ac:spMkLst>
            <pc:docMk/>
            <pc:sldMk cId="3866295955" sldId="284"/>
            <ac:spMk id="11" creationId="{82FDEACC-D224-4F5B-A0BE-6581493C366D}"/>
          </ac:spMkLst>
        </pc:spChg>
        <pc:spChg chg="add del">
          <ac:chgData name="Talia Carter" userId="0bf9cf78-5f7e-422c-ac5d-f91755b853e4" providerId="ADAL" clId="{7C6761AA-B08B-4370-8886-396242FDAA66}" dt="2021-04-13T19:12:07.992" v="7284" actId="26606"/>
          <ac:spMkLst>
            <pc:docMk/>
            <pc:sldMk cId="3866295955" sldId="284"/>
            <ac:spMk id="12" creationId="{11310D98-E16D-4AA1-8834-28F2202C0CC3}"/>
          </ac:spMkLst>
        </pc:spChg>
        <pc:spChg chg="add del">
          <ac:chgData name="Talia Carter" userId="0bf9cf78-5f7e-422c-ac5d-f91755b853e4" providerId="ADAL" clId="{7C6761AA-B08B-4370-8886-396242FDAA66}" dt="2021-04-13T19:12:30.728" v="7292" actId="26606"/>
          <ac:spMkLst>
            <pc:docMk/>
            <pc:sldMk cId="3866295955" sldId="284"/>
            <ac:spMk id="13" creationId="{567B8489-9450-4A50-94AF-90283270FF40}"/>
          </ac:spMkLst>
        </pc:spChg>
        <pc:spChg chg="add del">
          <ac:chgData name="Talia Carter" userId="0bf9cf78-5f7e-422c-ac5d-f91755b853e4" providerId="ADAL" clId="{7C6761AA-B08B-4370-8886-396242FDAA66}" dt="2021-04-13T19:12:07.992" v="7284" actId="26606"/>
          <ac:spMkLst>
            <pc:docMk/>
            <pc:sldMk cId="3866295955" sldId="284"/>
            <ac:spMk id="14" creationId="{5B65E675-687B-4B31-9CB4-880C4620538F}"/>
          </ac:spMkLst>
        </pc:spChg>
        <pc:spChg chg="add del">
          <ac:chgData name="Talia Carter" userId="0bf9cf78-5f7e-422c-ac5d-f91755b853e4" providerId="ADAL" clId="{7C6761AA-B08B-4370-8886-396242FDAA66}" dt="2021-04-13T19:12:30.728" v="7292" actId="26606"/>
          <ac:spMkLst>
            <pc:docMk/>
            <pc:sldMk cId="3866295955" sldId="284"/>
            <ac:spMk id="15" creationId="{9D81556A-CBCA-4ADE-9ACA-F18F2F5E3126}"/>
          </ac:spMkLst>
        </pc:spChg>
        <pc:picChg chg="add mod">
          <ac:chgData name="Talia Carter" userId="0bf9cf78-5f7e-422c-ac5d-f91755b853e4" providerId="ADAL" clId="{7C6761AA-B08B-4370-8886-396242FDAA66}" dt="2021-04-13T19:13:34.375" v="7305" actId="1076"/>
          <ac:picMkLst>
            <pc:docMk/>
            <pc:sldMk cId="3866295955" sldId="284"/>
            <ac:picMk id="5" creationId="{6D190668-D425-4370-A094-43F832B27442}"/>
          </ac:picMkLst>
        </pc:picChg>
      </pc:sldChg>
      <pc:sldChg chg="addSp delSp modSp mod setBg">
        <pc:chgData name="Talia Carter" userId="0bf9cf78-5f7e-422c-ac5d-f91755b853e4" providerId="ADAL" clId="{7C6761AA-B08B-4370-8886-396242FDAA66}" dt="2021-04-13T18:00:10.509" v="6005" actId="20577"/>
        <pc:sldMkLst>
          <pc:docMk/>
          <pc:sldMk cId="971642056" sldId="285"/>
        </pc:sldMkLst>
        <pc:spChg chg="mod">
          <ac:chgData name="Talia Carter" userId="0bf9cf78-5f7e-422c-ac5d-f91755b853e4" providerId="ADAL" clId="{7C6761AA-B08B-4370-8886-396242FDAA66}" dt="2021-04-13T17:18:39.961" v="5397" actId="20577"/>
          <ac:spMkLst>
            <pc:docMk/>
            <pc:sldMk cId="971642056" sldId="285"/>
            <ac:spMk id="2" creationId="{00000000-0000-0000-0000-000000000000}"/>
          </ac:spMkLst>
        </pc:spChg>
        <pc:spChg chg="mod">
          <ac:chgData name="Talia Carter" userId="0bf9cf78-5f7e-422c-ac5d-f91755b853e4" providerId="ADAL" clId="{7C6761AA-B08B-4370-8886-396242FDAA66}" dt="2021-04-13T18:00:10.509" v="6005" actId="20577"/>
          <ac:spMkLst>
            <pc:docMk/>
            <pc:sldMk cId="971642056" sldId="285"/>
            <ac:spMk id="3" creationId="{00000000-0000-0000-0000-000000000000}"/>
          </ac:spMkLst>
        </pc:spChg>
        <pc:spChg chg="add del">
          <ac:chgData name="Talia Carter" userId="0bf9cf78-5f7e-422c-ac5d-f91755b853e4" providerId="ADAL" clId="{7C6761AA-B08B-4370-8886-396242FDAA66}" dt="2021-04-07T22:45:22.225" v="1972" actId="26606"/>
          <ac:spMkLst>
            <pc:docMk/>
            <pc:sldMk cId="971642056" sldId="285"/>
            <ac:spMk id="10" creationId="{A45303F1-AF94-4311-B5EF-A9C5F6D18D94}"/>
          </ac:spMkLst>
        </pc:spChg>
        <pc:spChg chg="add del">
          <ac:chgData name="Talia Carter" userId="0bf9cf78-5f7e-422c-ac5d-f91755b853e4" providerId="ADAL" clId="{7C6761AA-B08B-4370-8886-396242FDAA66}" dt="2021-04-07T22:45:22.225" v="1972" actId="26606"/>
          <ac:spMkLst>
            <pc:docMk/>
            <pc:sldMk cId="971642056" sldId="285"/>
            <ac:spMk id="12" creationId="{11310D98-E16D-4AA1-8834-28F2202C0CC3}"/>
          </ac:spMkLst>
        </pc:spChg>
        <pc:spChg chg="add del">
          <ac:chgData name="Talia Carter" userId="0bf9cf78-5f7e-422c-ac5d-f91755b853e4" providerId="ADAL" clId="{7C6761AA-B08B-4370-8886-396242FDAA66}" dt="2021-04-07T22:45:22.225" v="1972" actId="26606"/>
          <ac:spMkLst>
            <pc:docMk/>
            <pc:sldMk cId="971642056" sldId="285"/>
            <ac:spMk id="14" creationId="{5B65E675-687B-4B31-9CB4-880C4620538F}"/>
          </ac:spMkLst>
        </pc:spChg>
        <pc:picChg chg="add mod">
          <ac:chgData name="Talia Carter" userId="0bf9cf78-5f7e-422c-ac5d-f91755b853e4" providerId="ADAL" clId="{7C6761AA-B08B-4370-8886-396242FDAA66}" dt="2021-04-13T17:23:36.671" v="5516" actId="1076"/>
          <ac:picMkLst>
            <pc:docMk/>
            <pc:sldMk cId="971642056" sldId="285"/>
            <ac:picMk id="5" creationId="{BC0D3223-8E39-4D14-8517-5E955A98C650}"/>
          </ac:picMkLst>
        </pc:picChg>
      </pc:sldChg>
      <pc:sldChg chg="modSp mod">
        <pc:chgData name="Talia Carter" userId="0bf9cf78-5f7e-422c-ac5d-f91755b853e4" providerId="ADAL" clId="{7C6761AA-B08B-4370-8886-396242FDAA66}" dt="2021-04-13T18:05:58.028" v="6070" actId="20577"/>
        <pc:sldMkLst>
          <pc:docMk/>
          <pc:sldMk cId="2175844491" sldId="287"/>
        </pc:sldMkLst>
        <pc:spChg chg="mod">
          <ac:chgData name="Talia Carter" userId="0bf9cf78-5f7e-422c-ac5d-f91755b853e4" providerId="ADAL" clId="{7C6761AA-B08B-4370-8886-396242FDAA66}" dt="2021-04-13T18:05:58.028" v="6070" actId="20577"/>
          <ac:spMkLst>
            <pc:docMk/>
            <pc:sldMk cId="2175844491" sldId="287"/>
            <ac:spMk id="3" creationId="{00000000-0000-0000-0000-000000000000}"/>
          </ac:spMkLst>
        </pc:spChg>
      </pc:sldChg>
      <pc:sldChg chg="addSp delSp modSp mod">
        <pc:chgData name="Talia Carter" userId="0bf9cf78-5f7e-422c-ac5d-f91755b853e4" providerId="ADAL" clId="{7C6761AA-B08B-4370-8886-396242FDAA66}" dt="2021-04-13T21:24:41.816" v="8459" actId="20577"/>
        <pc:sldMkLst>
          <pc:docMk/>
          <pc:sldMk cId="1648964496" sldId="292"/>
        </pc:sldMkLst>
        <pc:spChg chg="mod">
          <ac:chgData name="Talia Carter" userId="0bf9cf78-5f7e-422c-ac5d-f91755b853e4" providerId="ADAL" clId="{7C6761AA-B08B-4370-8886-396242FDAA66}" dt="2021-04-07T23:07:47.963" v="2535" actId="207"/>
          <ac:spMkLst>
            <pc:docMk/>
            <pc:sldMk cId="1648964496" sldId="292"/>
            <ac:spMk id="2" creationId="{00000000-0000-0000-0000-000000000000}"/>
          </ac:spMkLst>
        </pc:spChg>
        <pc:spChg chg="mod">
          <ac:chgData name="Talia Carter" userId="0bf9cf78-5f7e-422c-ac5d-f91755b853e4" providerId="ADAL" clId="{7C6761AA-B08B-4370-8886-396242FDAA66}" dt="2021-04-13T21:24:41.816" v="8459" actId="20577"/>
          <ac:spMkLst>
            <pc:docMk/>
            <pc:sldMk cId="1648964496" sldId="292"/>
            <ac:spMk id="3" creationId="{00000000-0000-0000-0000-000000000000}"/>
          </ac:spMkLst>
        </pc:spChg>
        <pc:picChg chg="add del mod">
          <ac:chgData name="Talia Carter" userId="0bf9cf78-5f7e-422c-ac5d-f91755b853e4" providerId="ADAL" clId="{7C6761AA-B08B-4370-8886-396242FDAA66}" dt="2021-04-07T22:52:18.316" v="2064" actId="21"/>
          <ac:picMkLst>
            <pc:docMk/>
            <pc:sldMk cId="1648964496" sldId="292"/>
            <ac:picMk id="5" creationId="{9BAAE31F-4608-4EF9-BA3F-7AA2283A3641}"/>
          </ac:picMkLst>
        </pc:picChg>
        <pc:picChg chg="add mod ord">
          <ac:chgData name="Talia Carter" userId="0bf9cf78-5f7e-422c-ac5d-f91755b853e4" providerId="ADAL" clId="{7C6761AA-B08B-4370-8886-396242FDAA66}" dt="2021-04-07T23:31:58.985" v="2791" actId="29295"/>
          <ac:picMkLst>
            <pc:docMk/>
            <pc:sldMk cId="1648964496" sldId="292"/>
            <ac:picMk id="7" creationId="{F0B26585-4576-47EF-8400-6A77BFCDC3D9}"/>
          </ac:picMkLst>
        </pc:picChg>
        <pc:picChg chg="del">
          <ac:chgData name="Talia Carter" userId="0bf9cf78-5f7e-422c-ac5d-f91755b853e4" providerId="ADAL" clId="{7C6761AA-B08B-4370-8886-396242FDAA66}" dt="2021-04-07T22:50:53.244" v="2008" actId="478"/>
          <ac:picMkLst>
            <pc:docMk/>
            <pc:sldMk cId="1648964496" sldId="292"/>
            <ac:picMk id="1026" creationId="{00000000-0000-0000-0000-000000000000}"/>
          </ac:picMkLst>
        </pc:picChg>
      </pc:sldChg>
      <pc:sldChg chg="modSp modAnim">
        <pc:chgData name="Talia Carter" userId="0bf9cf78-5f7e-422c-ac5d-f91755b853e4" providerId="ADAL" clId="{7C6761AA-B08B-4370-8886-396242FDAA66}" dt="2021-04-13T16:06:53.906" v="3845" actId="20577"/>
        <pc:sldMkLst>
          <pc:docMk/>
          <pc:sldMk cId="198236345" sldId="298"/>
        </pc:sldMkLst>
        <pc:spChg chg="mod">
          <ac:chgData name="Talia Carter" userId="0bf9cf78-5f7e-422c-ac5d-f91755b853e4" providerId="ADAL" clId="{7C6761AA-B08B-4370-8886-396242FDAA66}" dt="2021-04-13T16:06:53.906" v="3845" actId="20577"/>
          <ac:spMkLst>
            <pc:docMk/>
            <pc:sldMk cId="198236345" sldId="298"/>
            <ac:spMk id="4" creationId="{00000000-0000-0000-0000-000000000000}"/>
          </ac:spMkLst>
        </pc:spChg>
      </pc:sldChg>
      <pc:sldChg chg="modSp mod">
        <pc:chgData name="Talia Carter" userId="0bf9cf78-5f7e-422c-ac5d-f91755b853e4" providerId="ADAL" clId="{7C6761AA-B08B-4370-8886-396242FDAA66}" dt="2021-04-13T20:32:46.053" v="7934" actId="20577"/>
        <pc:sldMkLst>
          <pc:docMk/>
          <pc:sldMk cId="3276208123" sldId="299"/>
        </pc:sldMkLst>
        <pc:spChg chg="mod">
          <ac:chgData name="Talia Carter" userId="0bf9cf78-5f7e-422c-ac5d-f91755b853e4" providerId="ADAL" clId="{7C6761AA-B08B-4370-8886-396242FDAA66}" dt="2021-04-13T20:32:46.053" v="7934" actId="20577"/>
          <ac:spMkLst>
            <pc:docMk/>
            <pc:sldMk cId="3276208123" sldId="299"/>
            <ac:spMk id="2" creationId="{00000000-0000-0000-0000-000000000000}"/>
          </ac:spMkLst>
        </pc:spChg>
        <pc:spChg chg="mod">
          <ac:chgData name="Talia Carter" userId="0bf9cf78-5f7e-422c-ac5d-f91755b853e4" providerId="ADAL" clId="{7C6761AA-B08B-4370-8886-396242FDAA66}" dt="2021-04-07T20:02:51.099" v="330" actId="21"/>
          <ac:spMkLst>
            <pc:docMk/>
            <pc:sldMk cId="3276208123" sldId="299"/>
            <ac:spMk id="3" creationId="{00000000-0000-0000-0000-000000000000}"/>
          </ac:spMkLst>
        </pc:spChg>
      </pc:sldChg>
      <pc:sldChg chg="modSp mod">
        <pc:chgData name="Talia Carter" userId="0bf9cf78-5f7e-422c-ac5d-f91755b853e4" providerId="ADAL" clId="{7C6761AA-B08B-4370-8886-396242FDAA66}" dt="2021-04-07T20:07:49.319" v="396" actId="255"/>
        <pc:sldMkLst>
          <pc:docMk/>
          <pc:sldMk cId="3189970160" sldId="300"/>
        </pc:sldMkLst>
        <pc:spChg chg="mod">
          <ac:chgData name="Talia Carter" userId="0bf9cf78-5f7e-422c-ac5d-f91755b853e4" providerId="ADAL" clId="{7C6761AA-B08B-4370-8886-396242FDAA66}" dt="2021-04-07T20:07:49.319" v="396" actId="255"/>
          <ac:spMkLst>
            <pc:docMk/>
            <pc:sldMk cId="3189970160" sldId="300"/>
            <ac:spMk id="3" creationId="{00000000-0000-0000-0000-000000000000}"/>
          </ac:spMkLst>
        </pc:spChg>
      </pc:sldChg>
      <pc:sldChg chg="modSp mod">
        <pc:chgData name="Talia Carter" userId="0bf9cf78-5f7e-422c-ac5d-f91755b853e4" providerId="ADAL" clId="{7C6761AA-B08B-4370-8886-396242FDAA66}" dt="2021-04-13T15:54:46.628" v="3032" actId="121"/>
        <pc:sldMkLst>
          <pc:docMk/>
          <pc:sldMk cId="1921664613" sldId="304"/>
        </pc:sldMkLst>
        <pc:spChg chg="mod">
          <ac:chgData name="Talia Carter" userId="0bf9cf78-5f7e-422c-ac5d-f91755b853e4" providerId="ADAL" clId="{7C6761AA-B08B-4370-8886-396242FDAA66}" dt="2021-04-13T15:54:12.858" v="3026" actId="948"/>
          <ac:spMkLst>
            <pc:docMk/>
            <pc:sldMk cId="1921664613" sldId="304"/>
            <ac:spMk id="4" creationId="{00000000-0000-0000-0000-000000000000}"/>
          </ac:spMkLst>
        </pc:spChg>
        <pc:spChg chg="mod">
          <ac:chgData name="Talia Carter" userId="0bf9cf78-5f7e-422c-ac5d-f91755b853e4" providerId="ADAL" clId="{7C6761AA-B08B-4370-8886-396242FDAA66}" dt="2021-04-13T15:54:46.628" v="3032" actId="121"/>
          <ac:spMkLst>
            <pc:docMk/>
            <pc:sldMk cId="1921664613" sldId="304"/>
            <ac:spMk id="6" creationId="{00000000-0000-0000-0000-000000000000}"/>
          </ac:spMkLst>
        </pc:spChg>
      </pc:sldChg>
      <pc:sldChg chg="addSp modSp mod ord">
        <pc:chgData name="Talia Carter" userId="0bf9cf78-5f7e-422c-ac5d-f91755b853e4" providerId="ADAL" clId="{7C6761AA-B08B-4370-8886-396242FDAA66}" dt="2021-04-13T21:07:23.149" v="8285" actId="1037"/>
        <pc:sldMkLst>
          <pc:docMk/>
          <pc:sldMk cId="1244831538" sldId="305"/>
        </pc:sldMkLst>
        <pc:spChg chg="mod">
          <ac:chgData name="Talia Carter" userId="0bf9cf78-5f7e-422c-ac5d-f91755b853e4" providerId="ADAL" clId="{7C6761AA-B08B-4370-8886-396242FDAA66}" dt="2021-04-13T21:07:23.149" v="8285" actId="1037"/>
          <ac:spMkLst>
            <pc:docMk/>
            <pc:sldMk cId="1244831538" sldId="305"/>
            <ac:spMk id="2" creationId="{00000000-0000-0000-0000-000000000000}"/>
          </ac:spMkLst>
        </pc:spChg>
        <pc:spChg chg="mod">
          <ac:chgData name="Talia Carter" userId="0bf9cf78-5f7e-422c-ac5d-f91755b853e4" providerId="ADAL" clId="{7C6761AA-B08B-4370-8886-396242FDAA66}" dt="2021-04-13T21:02:02.928" v="8170" actId="20577"/>
          <ac:spMkLst>
            <pc:docMk/>
            <pc:sldMk cId="1244831538" sldId="305"/>
            <ac:spMk id="3" creationId="{00000000-0000-0000-0000-000000000000}"/>
          </ac:spMkLst>
        </pc:spChg>
        <pc:spChg chg="add mod">
          <ac:chgData name="Talia Carter" userId="0bf9cf78-5f7e-422c-ac5d-f91755b853e4" providerId="ADAL" clId="{7C6761AA-B08B-4370-8886-396242FDAA66}" dt="2021-04-13T21:06:16.363" v="8270" actId="5793"/>
          <ac:spMkLst>
            <pc:docMk/>
            <pc:sldMk cId="1244831538" sldId="305"/>
            <ac:spMk id="8" creationId="{1F84D2E8-4FFB-46DB-BC79-94A9520613FB}"/>
          </ac:spMkLst>
        </pc:spChg>
        <pc:picChg chg="add mod">
          <ac:chgData name="Talia Carter" userId="0bf9cf78-5f7e-422c-ac5d-f91755b853e4" providerId="ADAL" clId="{7C6761AA-B08B-4370-8886-396242FDAA66}" dt="2021-04-13T19:01:40.899" v="7018" actId="1036"/>
          <ac:picMkLst>
            <pc:docMk/>
            <pc:sldMk cId="1244831538" sldId="305"/>
            <ac:picMk id="5" creationId="{4993A2FD-F4E8-478D-8510-D80441C4BE0F}"/>
          </ac:picMkLst>
        </pc:picChg>
        <pc:picChg chg="add mod">
          <ac:chgData name="Talia Carter" userId="0bf9cf78-5f7e-422c-ac5d-f91755b853e4" providerId="ADAL" clId="{7C6761AA-B08B-4370-8886-396242FDAA66}" dt="2021-04-13T19:01:40.899" v="7018" actId="1036"/>
          <ac:picMkLst>
            <pc:docMk/>
            <pc:sldMk cId="1244831538" sldId="305"/>
            <ac:picMk id="7" creationId="{F5BC57C8-8AAF-4580-AC72-22470FA4355C}"/>
          </ac:picMkLst>
        </pc:picChg>
      </pc:sldChg>
      <pc:sldChg chg="del">
        <pc:chgData name="Talia Carter" userId="0bf9cf78-5f7e-422c-ac5d-f91755b853e4" providerId="ADAL" clId="{7C6761AA-B08B-4370-8886-396242FDAA66}" dt="2021-04-07T20:33:28.818" v="471" actId="2696"/>
        <pc:sldMkLst>
          <pc:docMk/>
          <pc:sldMk cId="1686072794" sldId="306"/>
        </pc:sldMkLst>
      </pc:sldChg>
      <pc:sldChg chg="del">
        <pc:chgData name="Talia Carter" userId="0bf9cf78-5f7e-422c-ac5d-f91755b853e4" providerId="ADAL" clId="{7C6761AA-B08B-4370-8886-396242FDAA66}" dt="2021-04-07T21:48:15.845" v="1503" actId="2696"/>
        <pc:sldMkLst>
          <pc:docMk/>
          <pc:sldMk cId="370965663" sldId="307"/>
        </pc:sldMkLst>
      </pc:sldChg>
      <pc:sldChg chg="modSp del mod">
        <pc:chgData name="Talia Carter" userId="0bf9cf78-5f7e-422c-ac5d-f91755b853e4" providerId="ADAL" clId="{7C6761AA-B08B-4370-8886-396242FDAA66}" dt="2021-04-14T18:36:03.191" v="8893" actId="47"/>
        <pc:sldMkLst>
          <pc:docMk/>
          <pc:sldMk cId="707550249" sldId="311"/>
        </pc:sldMkLst>
        <pc:spChg chg="mod">
          <ac:chgData name="Talia Carter" userId="0bf9cf78-5f7e-422c-ac5d-f91755b853e4" providerId="ADAL" clId="{7C6761AA-B08B-4370-8886-396242FDAA66}" dt="2021-04-13T19:09:40.527" v="7258" actId="20577"/>
          <ac:spMkLst>
            <pc:docMk/>
            <pc:sldMk cId="707550249" sldId="311"/>
            <ac:spMk id="2" creationId="{00000000-0000-0000-0000-000000000000}"/>
          </ac:spMkLst>
        </pc:spChg>
        <pc:spChg chg="mod">
          <ac:chgData name="Talia Carter" userId="0bf9cf78-5f7e-422c-ac5d-f91755b853e4" providerId="ADAL" clId="{7C6761AA-B08B-4370-8886-396242FDAA66}" dt="2021-04-13T19:10:43.403" v="7266" actId="1076"/>
          <ac:spMkLst>
            <pc:docMk/>
            <pc:sldMk cId="707550249" sldId="311"/>
            <ac:spMk id="9" creationId="{00000000-0000-0000-0000-000000000000}"/>
          </ac:spMkLst>
        </pc:spChg>
        <pc:spChg chg="mod">
          <ac:chgData name="Talia Carter" userId="0bf9cf78-5f7e-422c-ac5d-f91755b853e4" providerId="ADAL" clId="{7C6761AA-B08B-4370-8886-396242FDAA66}" dt="2021-04-13T19:10:21.983" v="7264" actId="1076"/>
          <ac:spMkLst>
            <pc:docMk/>
            <pc:sldMk cId="707550249" sldId="311"/>
            <ac:spMk id="10" creationId="{00000000-0000-0000-0000-000000000000}"/>
          </ac:spMkLst>
        </pc:spChg>
        <pc:picChg chg="mod">
          <ac:chgData name="Talia Carter" userId="0bf9cf78-5f7e-422c-ac5d-f91755b853e4" providerId="ADAL" clId="{7C6761AA-B08B-4370-8886-396242FDAA66}" dt="2021-04-13T19:11:13.843" v="7280" actId="1076"/>
          <ac:picMkLst>
            <pc:docMk/>
            <pc:sldMk cId="707550249" sldId="311"/>
            <ac:picMk id="4" creationId="{00000000-0000-0000-0000-000000000000}"/>
          </ac:picMkLst>
        </pc:picChg>
        <pc:picChg chg="mod">
          <ac:chgData name="Talia Carter" userId="0bf9cf78-5f7e-422c-ac5d-f91755b853e4" providerId="ADAL" clId="{7C6761AA-B08B-4370-8886-396242FDAA66}" dt="2021-04-13T19:11:12.795" v="7279" actId="14100"/>
          <ac:picMkLst>
            <pc:docMk/>
            <pc:sldMk cId="707550249" sldId="311"/>
            <ac:picMk id="5" creationId="{00000000-0000-0000-0000-000000000000}"/>
          </ac:picMkLst>
        </pc:picChg>
        <pc:picChg chg="mod">
          <ac:chgData name="Talia Carter" userId="0bf9cf78-5f7e-422c-ac5d-f91755b853e4" providerId="ADAL" clId="{7C6761AA-B08B-4370-8886-396242FDAA66}" dt="2021-04-13T19:11:15.272" v="7281" actId="1076"/>
          <ac:picMkLst>
            <pc:docMk/>
            <pc:sldMk cId="707550249" sldId="311"/>
            <ac:picMk id="6" creationId="{00000000-0000-0000-0000-000000000000}"/>
          </ac:picMkLst>
        </pc:picChg>
        <pc:picChg chg="mod">
          <ac:chgData name="Talia Carter" userId="0bf9cf78-5f7e-422c-ac5d-f91755b853e4" providerId="ADAL" clId="{7C6761AA-B08B-4370-8886-396242FDAA66}" dt="2021-04-13T19:11:00.659" v="7275" actId="1076"/>
          <ac:picMkLst>
            <pc:docMk/>
            <pc:sldMk cId="707550249" sldId="311"/>
            <ac:picMk id="8" creationId="{00000000-0000-0000-0000-000000000000}"/>
          </ac:picMkLst>
        </pc:picChg>
      </pc:sldChg>
      <pc:sldChg chg="modSp mod">
        <pc:chgData name="Talia Carter" userId="0bf9cf78-5f7e-422c-ac5d-f91755b853e4" providerId="ADAL" clId="{7C6761AA-B08B-4370-8886-396242FDAA66}" dt="2021-04-07T20:13:27.860" v="470" actId="1037"/>
        <pc:sldMkLst>
          <pc:docMk/>
          <pc:sldMk cId="1766127950" sldId="313"/>
        </pc:sldMkLst>
        <pc:picChg chg="mod">
          <ac:chgData name="Talia Carter" userId="0bf9cf78-5f7e-422c-ac5d-f91755b853e4" providerId="ADAL" clId="{7C6761AA-B08B-4370-8886-396242FDAA66}" dt="2021-04-07T20:13:27.860" v="470" actId="1037"/>
          <ac:picMkLst>
            <pc:docMk/>
            <pc:sldMk cId="1766127950" sldId="313"/>
            <ac:picMk id="5" creationId="{78F2689E-E9C6-43C5-BD27-E775D90120A5}"/>
          </ac:picMkLst>
        </pc:picChg>
      </pc:sldChg>
      <pc:sldChg chg="setBg">
        <pc:chgData name="Talia Carter" userId="0bf9cf78-5f7e-422c-ac5d-f91755b853e4" providerId="ADAL" clId="{7C6761AA-B08B-4370-8886-396242FDAA66}" dt="2021-04-13T18:46:09.072" v="6624"/>
        <pc:sldMkLst>
          <pc:docMk/>
          <pc:sldMk cId="3218660246" sldId="314"/>
        </pc:sldMkLst>
      </pc:sldChg>
      <pc:sldChg chg="setBg">
        <pc:chgData name="Talia Carter" userId="0bf9cf78-5f7e-422c-ac5d-f91755b853e4" providerId="ADAL" clId="{7C6761AA-B08B-4370-8886-396242FDAA66}" dt="2021-04-13T18:46:09.072" v="6624"/>
        <pc:sldMkLst>
          <pc:docMk/>
          <pc:sldMk cId="3565298028" sldId="315"/>
        </pc:sldMkLst>
      </pc:sldChg>
      <pc:sldChg chg="del">
        <pc:chgData name="Talia Carter" userId="0bf9cf78-5f7e-422c-ac5d-f91755b853e4" providerId="ADAL" clId="{7C6761AA-B08B-4370-8886-396242FDAA66}" dt="2021-04-13T18:31:13.363" v="6441" actId="2696"/>
        <pc:sldMkLst>
          <pc:docMk/>
          <pc:sldMk cId="1270108204" sldId="316"/>
        </pc:sldMkLst>
      </pc:sldChg>
      <pc:sldChg chg="addSp delSp modSp mod">
        <pc:chgData name="Talia Carter" userId="0bf9cf78-5f7e-422c-ac5d-f91755b853e4" providerId="ADAL" clId="{7C6761AA-B08B-4370-8886-396242FDAA66}" dt="2021-04-13T18:53:18.060" v="6701" actId="1037"/>
        <pc:sldMkLst>
          <pc:docMk/>
          <pc:sldMk cId="2672140136" sldId="317"/>
        </pc:sldMkLst>
        <pc:spChg chg="mod">
          <ac:chgData name="Talia Carter" userId="0bf9cf78-5f7e-422c-ac5d-f91755b853e4" providerId="ADAL" clId="{7C6761AA-B08B-4370-8886-396242FDAA66}" dt="2021-04-13T18:53:07.776" v="6699" actId="1038"/>
          <ac:spMkLst>
            <pc:docMk/>
            <pc:sldMk cId="2672140136" sldId="317"/>
            <ac:spMk id="2" creationId="{00000000-0000-0000-0000-000000000000}"/>
          </ac:spMkLst>
        </pc:spChg>
        <pc:spChg chg="mod">
          <ac:chgData name="Talia Carter" userId="0bf9cf78-5f7e-422c-ac5d-f91755b853e4" providerId="ADAL" clId="{7C6761AA-B08B-4370-8886-396242FDAA66}" dt="2021-04-13T18:44:17.470" v="6611" actId="1076"/>
          <ac:spMkLst>
            <pc:docMk/>
            <pc:sldMk cId="2672140136" sldId="317"/>
            <ac:spMk id="3" creationId="{00000000-0000-0000-0000-000000000000}"/>
          </ac:spMkLst>
        </pc:spChg>
        <pc:spChg chg="mod">
          <ac:chgData name="Talia Carter" userId="0bf9cf78-5f7e-422c-ac5d-f91755b853e4" providerId="ADAL" clId="{7C6761AA-B08B-4370-8886-396242FDAA66}" dt="2021-04-13T18:44:17.470" v="6611" actId="1076"/>
          <ac:spMkLst>
            <pc:docMk/>
            <pc:sldMk cId="2672140136" sldId="317"/>
            <ac:spMk id="4" creationId="{00000000-0000-0000-0000-000000000000}"/>
          </ac:spMkLst>
        </pc:spChg>
        <pc:picChg chg="add del mod">
          <ac:chgData name="Talia Carter" userId="0bf9cf78-5f7e-422c-ac5d-f91755b853e4" providerId="ADAL" clId="{7C6761AA-B08B-4370-8886-396242FDAA66}" dt="2021-04-13T18:32:20.293" v="6475" actId="478"/>
          <ac:picMkLst>
            <pc:docMk/>
            <pc:sldMk cId="2672140136" sldId="317"/>
            <ac:picMk id="6" creationId="{53EE7B66-1317-4EDB-9C58-C9C8BF37DD0A}"/>
          </ac:picMkLst>
        </pc:picChg>
        <pc:picChg chg="add mod ord modCrop">
          <ac:chgData name="Talia Carter" userId="0bf9cf78-5f7e-422c-ac5d-f91755b853e4" providerId="ADAL" clId="{7C6761AA-B08B-4370-8886-396242FDAA66}" dt="2021-04-13T18:53:18.060" v="6701" actId="1037"/>
          <ac:picMkLst>
            <pc:docMk/>
            <pc:sldMk cId="2672140136" sldId="317"/>
            <ac:picMk id="8" creationId="{BFC36DF5-9D72-42EA-8E4B-41EB8E005B6D}"/>
          </ac:picMkLst>
        </pc:picChg>
      </pc:sldChg>
      <pc:sldChg chg="delSp del">
        <pc:chgData name="Talia Carter" userId="0bf9cf78-5f7e-422c-ac5d-f91755b853e4" providerId="ADAL" clId="{7C6761AA-B08B-4370-8886-396242FDAA66}" dt="2021-04-13T18:54:38.623" v="6746" actId="2696"/>
        <pc:sldMkLst>
          <pc:docMk/>
          <pc:sldMk cId="491835674" sldId="318"/>
        </pc:sldMkLst>
        <pc:picChg chg="del">
          <ac:chgData name="Talia Carter" userId="0bf9cf78-5f7e-422c-ac5d-f91755b853e4" providerId="ADAL" clId="{7C6761AA-B08B-4370-8886-396242FDAA66}" dt="2021-04-07T22:52:33.097" v="2065"/>
          <ac:picMkLst>
            <pc:docMk/>
            <pc:sldMk cId="491835674" sldId="318"/>
            <ac:picMk id="6" creationId="{94FBE13D-0B23-4048-8BFF-A3C4ABED8D55}"/>
          </ac:picMkLst>
        </pc:picChg>
      </pc:sldChg>
      <pc:sldChg chg="add del">
        <pc:chgData name="Talia Carter" userId="0bf9cf78-5f7e-422c-ac5d-f91755b853e4" providerId="ADAL" clId="{7C6761AA-B08B-4370-8886-396242FDAA66}" dt="2021-04-13T18:56:38.248" v="6832"/>
        <pc:sldMkLst>
          <pc:docMk/>
          <pc:sldMk cId="3348214561" sldId="318"/>
        </pc:sldMkLst>
      </pc:sldChg>
      <pc:sldChg chg="modSp add del mod setBg">
        <pc:chgData name="Talia Carter" userId="0bf9cf78-5f7e-422c-ac5d-f91755b853e4" providerId="ADAL" clId="{7C6761AA-B08B-4370-8886-396242FDAA66}" dt="2021-04-07T19:58:12.691" v="127" actId="2696"/>
        <pc:sldMkLst>
          <pc:docMk/>
          <pc:sldMk cId="22233308" sldId="319"/>
        </pc:sldMkLst>
        <pc:spChg chg="mod">
          <ac:chgData name="Talia Carter" userId="0bf9cf78-5f7e-422c-ac5d-f91755b853e4" providerId="ADAL" clId="{7C6761AA-B08B-4370-8886-396242FDAA66}" dt="2021-04-07T19:58:07.793" v="126" actId="14100"/>
          <ac:spMkLst>
            <pc:docMk/>
            <pc:sldMk cId="22233308" sldId="319"/>
            <ac:spMk id="2" creationId="{00000000-0000-0000-0000-000000000000}"/>
          </ac:spMkLst>
        </pc:spChg>
      </pc:sldChg>
      <pc:sldChg chg="delSp modSp new del mod">
        <pc:chgData name="Talia Carter" userId="0bf9cf78-5f7e-422c-ac5d-f91755b853e4" providerId="ADAL" clId="{7C6761AA-B08B-4370-8886-396242FDAA66}" dt="2021-04-07T19:58:47.207" v="139" actId="2696"/>
        <pc:sldMkLst>
          <pc:docMk/>
          <pc:sldMk cId="705899515" sldId="319"/>
        </pc:sldMkLst>
        <pc:spChg chg="mod">
          <ac:chgData name="Talia Carter" userId="0bf9cf78-5f7e-422c-ac5d-f91755b853e4" providerId="ADAL" clId="{7C6761AA-B08B-4370-8886-396242FDAA66}" dt="2021-04-07T19:58:38.158" v="138" actId="20577"/>
          <ac:spMkLst>
            <pc:docMk/>
            <pc:sldMk cId="705899515" sldId="319"/>
            <ac:spMk id="2" creationId="{34F4377A-F5AF-43B1-AFC6-B89147580B18}"/>
          </ac:spMkLst>
        </pc:spChg>
        <pc:spChg chg="del mod">
          <ac:chgData name="Talia Carter" userId="0bf9cf78-5f7e-422c-ac5d-f91755b853e4" providerId="ADAL" clId="{7C6761AA-B08B-4370-8886-396242FDAA66}" dt="2021-04-07T19:58:27.807" v="130" actId="478"/>
          <ac:spMkLst>
            <pc:docMk/>
            <pc:sldMk cId="705899515" sldId="319"/>
            <ac:spMk id="3" creationId="{1B1C5C73-507B-4F80-B04A-500B6EA32DC4}"/>
          </ac:spMkLst>
        </pc:spChg>
      </pc:sldChg>
      <pc:sldChg chg="new del">
        <pc:chgData name="Talia Carter" userId="0bf9cf78-5f7e-422c-ac5d-f91755b853e4" providerId="ADAL" clId="{7C6761AA-B08B-4370-8886-396242FDAA66}" dt="2021-04-07T19:56:37.913" v="109" actId="2696"/>
        <pc:sldMkLst>
          <pc:docMk/>
          <pc:sldMk cId="984227622" sldId="319"/>
        </pc:sldMkLst>
      </pc:sldChg>
      <pc:sldChg chg="modSp del mod">
        <pc:chgData name="Talia Carter" userId="0bf9cf78-5f7e-422c-ac5d-f91755b853e4" providerId="ADAL" clId="{7C6761AA-B08B-4370-8886-396242FDAA66}" dt="2021-04-13T19:05:40.407" v="7087" actId="2696"/>
        <pc:sldMkLst>
          <pc:docMk/>
          <pc:sldMk cId="2636013328" sldId="319"/>
        </pc:sldMkLst>
        <pc:spChg chg="mod">
          <ac:chgData name="Talia Carter" userId="0bf9cf78-5f7e-422c-ac5d-f91755b853e4" providerId="ADAL" clId="{7C6761AA-B08B-4370-8886-396242FDAA66}" dt="2021-04-07T20:11:40.811" v="426" actId="120"/>
          <ac:spMkLst>
            <pc:docMk/>
            <pc:sldMk cId="2636013328" sldId="319"/>
            <ac:spMk id="2" creationId="{00000000-0000-0000-0000-000000000000}"/>
          </ac:spMkLst>
        </pc:spChg>
        <pc:spChg chg="mod">
          <ac:chgData name="Talia Carter" userId="0bf9cf78-5f7e-422c-ac5d-f91755b853e4" providerId="ADAL" clId="{7C6761AA-B08B-4370-8886-396242FDAA66}" dt="2021-04-07T20:11:20.471" v="406" actId="122"/>
          <ac:spMkLst>
            <pc:docMk/>
            <pc:sldMk cId="2636013328" sldId="319"/>
            <ac:spMk id="3" creationId="{00000000-0000-0000-0000-000000000000}"/>
          </ac:spMkLst>
        </pc:spChg>
      </pc:sldChg>
      <pc:sldChg chg="del">
        <pc:chgData name="Talia Carter" userId="0bf9cf78-5f7e-422c-ac5d-f91755b853e4" providerId="ADAL" clId="{7C6761AA-B08B-4370-8886-396242FDAA66}" dt="2021-04-07T19:56:55.173" v="110" actId="2696"/>
        <pc:sldMkLst>
          <pc:docMk/>
          <pc:sldMk cId="3654365189" sldId="319"/>
        </pc:sldMkLst>
      </pc:sldChg>
      <pc:sldChg chg="modSp add mod">
        <pc:chgData name="Talia Carter" userId="0bf9cf78-5f7e-422c-ac5d-f91755b853e4" providerId="ADAL" clId="{7C6761AA-B08B-4370-8886-396242FDAA66}" dt="2021-04-13T21:15:17.102" v="8360" actId="20577"/>
        <pc:sldMkLst>
          <pc:docMk/>
          <pc:sldMk cId="826919577" sldId="320"/>
        </pc:sldMkLst>
        <pc:spChg chg="mod">
          <ac:chgData name="Talia Carter" userId="0bf9cf78-5f7e-422c-ac5d-f91755b853e4" providerId="ADAL" clId="{7C6761AA-B08B-4370-8886-396242FDAA66}" dt="2021-04-13T19:04:28.769" v="7082" actId="1076"/>
          <ac:spMkLst>
            <pc:docMk/>
            <pc:sldMk cId="826919577" sldId="320"/>
            <ac:spMk id="2" creationId="{00000000-0000-0000-0000-000000000000}"/>
          </ac:spMkLst>
        </pc:spChg>
        <pc:spChg chg="mod">
          <ac:chgData name="Talia Carter" userId="0bf9cf78-5f7e-422c-ac5d-f91755b853e4" providerId="ADAL" clId="{7C6761AA-B08B-4370-8886-396242FDAA66}" dt="2021-04-13T21:15:17.102" v="8360" actId="20577"/>
          <ac:spMkLst>
            <pc:docMk/>
            <pc:sldMk cId="826919577" sldId="320"/>
            <ac:spMk id="3" creationId="{00000000-0000-0000-0000-000000000000}"/>
          </ac:spMkLst>
        </pc:spChg>
      </pc:sldChg>
      <pc:sldChg chg="addSp delSp modSp del mod">
        <pc:chgData name="Talia Carter" userId="0bf9cf78-5f7e-422c-ac5d-f91755b853e4" providerId="ADAL" clId="{7C6761AA-B08B-4370-8886-396242FDAA66}" dt="2021-04-07T20:12:19.479" v="427" actId="47"/>
        <pc:sldMkLst>
          <pc:docMk/>
          <pc:sldMk cId="1252120819" sldId="320"/>
        </pc:sldMkLst>
        <pc:spChg chg="del">
          <ac:chgData name="Talia Carter" userId="0bf9cf78-5f7e-422c-ac5d-f91755b853e4" providerId="ADAL" clId="{7C6761AA-B08B-4370-8886-396242FDAA66}" dt="2021-04-07T20:09:46.676" v="399" actId="478"/>
          <ac:spMkLst>
            <pc:docMk/>
            <pc:sldMk cId="1252120819" sldId="320"/>
            <ac:spMk id="3" creationId="{00000000-0000-0000-0000-000000000000}"/>
          </ac:spMkLst>
        </pc:spChg>
        <pc:spChg chg="add del mod">
          <ac:chgData name="Talia Carter" userId="0bf9cf78-5f7e-422c-ac5d-f91755b853e4" providerId="ADAL" clId="{7C6761AA-B08B-4370-8886-396242FDAA66}" dt="2021-04-07T20:09:57.291" v="401" actId="478"/>
          <ac:spMkLst>
            <pc:docMk/>
            <pc:sldMk cId="1252120819" sldId="320"/>
            <ac:spMk id="5" creationId="{2C272C78-DC9D-4C81-8075-6FA8F0D6E3A5}"/>
          </ac:spMkLst>
        </pc:spChg>
        <pc:spChg chg="add mod">
          <ac:chgData name="Talia Carter" userId="0bf9cf78-5f7e-422c-ac5d-f91755b853e4" providerId="ADAL" clId="{7C6761AA-B08B-4370-8886-396242FDAA66}" dt="2021-04-07T20:09:47.241" v="400"/>
          <ac:spMkLst>
            <pc:docMk/>
            <pc:sldMk cId="1252120819" sldId="320"/>
            <ac:spMk id="6" creationId="{B277BA83-6DA9-4F23-9122-D81F229100EC}"/>
          </ac:spMkLst>
        </pc:spChg>
      </pc:sldChg>
      <pc:sldChg chg="addSp delSp modSp new mod modNotesTx">
        <pc:chgData name="Talia Carter" userId="0bf9cf78-5f7e-422c-ac5d-f91755b853e4" providerId="ADAL" clId="{7C6761AA-B08B-4370-8886-396242FDAA66}" dt="2021-04-14T15:27:31.397" v="8461" actId="20577"/>
        <pc:sldMkLst>
          <pc:docMk/>
          <pc:sldMk cId="1940533418" sldId="321"/>
        </pc:sldMkLst>
        <pc:spChg chg="mod">
          <ac:chgData name="Talia Carter" userId="0bf9cf78-5f7e-422c-ac5d-f91755b853e4" providerId="ADAL" clId="{7C6761AA-B08B-4370-8886-396242FDAA66}" dt="2021-04-13T17:08:02.717" v="5307" actId="1038"/>
          <ac:spMkLst>
            <pc:docMk/>
            <pc:sldMk cId="1940533418" sldId="321"/>
            <ac:spMk id="2" creationId="{4B6CCCD6-6324-411B-84BB-5C63D0E5511B}"/>
          </ac:spMkLst>
        </pc:spChg>
        <pc:spChg chg="del">
          <ac:chgData name="Talia Carter" userId="0bf9cf78-5f7e-422c-ac5d-f91755b853e4" providerId="ADAL" clId="{7C6761AA-B08B-4370-8886-396242FDAA66}" dt="2021-04-07T20:37:23.703" v="497" actId="478"/>
          <ac:spMkLst>
            <pc:docMk/>
            <pc:sldMk cId="1940533418" sldId="321"/>
            <ac:spMk id="3" creationId="{A1470273-54B6-4708-9751-4CB33AEB2069}"/>
          </ac:spMkLst>
        </pc:spChg>
        <pc:spChg chg="add mod">
          <ac:chgData name="Talia Carter" userId="0bf9cf78-5f7e-422c-ac5d-f91755b853e4" providerId="ADAL" clId="{7C6761AA-B08B-4370-8886-396242FDAA66}" dt="2021-04-13T17:08:02.717" v="5307" actId="1038"/>
          <ac:spMkLst>
            <pc:docMk/>
            <pc:sldMk cId="1940533418" sldId="321"/>
            <ac:spMk id="4" creationId="{E5422916-397E-4112-9423-2E3E59F282C4}"/>
          </ac:spMkLst>
        </pc:spChg>
        <pc:spChg chg="add mod">
          <ac:chgData name="Talia Carter" userId="0bf9cf78-5f7e-422c-ac5d-f91755b853e4" providerId="ADAL" clId="{7C6761AA-B08B-4370-8886-396242FDAA66}" dt="2021-04-13T17:08:55.723" v="5320" actId="1076"/>
          <ac:spMkLst>
            <pc:docMk/>
            <pc:sldMk cId="1940533418" sldId="321"/>
            <ac:spMk id="5" creationId="{E5AE8C62-518A-4B90-81E4-51AFC6FAD7E7}"/>
          </ac:spMkLst>
        </pc:spChg>
        <pc:spChg chg="add mod">
          <ac:chgData name="Talia Carter" userId="0bf9cf78-5f7e-422c-ac5d-f91755b853e4" providerId="ADAL" clId="{7C6761AA-B08B-4370-8886-396242FDAA66}" dt="2021-04-13T17:07:46.340" v="5284" actId="1035"/>
          <ac:spMkLst>
            <pc:docMk/>
            <pc:sldMk cId="1940533418" sldId="321"/>
            <ac:spMk id="6" creationId="{0076A672-D038-48E7-9697-A7DCCDDCFD0B}"/>
          </ac:spMkLst>
        </pc:spChg>
        <pc:spChg chg="add mod">
          <ac:chgData name="Talia Carter" userId="0bf9cf78-5f7e-422c-ac5d-f91755b853e4" providerId="ADAL" clId="{7C6761AA-B08B-4370-8886-396242FDAA66}" dt="2021-04-13T16:43:36.287" v="4613" actId="1076"/>
          <ac:spMkLst>
            <pc:docMk/>
            <pc:sldMk cId="1940533418" sldId="321"/>
            <ac:spMk id="7" creationId="{7B1783BA-49A0-45CE-B0F7-E6BF3147C99B}"/>
          </ac:spMkLst>
        </pc:spChg>
        <pc:spChg chg="add mod">
          <ac:chgData name="Talia Carter" userId="0bf9cf78-5f7e-422c-ac5d-f91755b853e4" providerId="ADAL" clId="{7C6761AA-B08B-4370-8886-396242FDAA66}" dt="2021-04-13T17:09:03.207" v="5322" actId="1076"/>
          <ac:spMkLst>
            <pc:docMk/>
            <pc:sldMk cId="1940533418" sldId="321"/>
            <ac:spMk id="8" creationId="{5AC282FD-3676-4106-AA4E-58604418BC3F}"/>
          </ac:spMkLst>
        </pc:spChg>
        <pc:spChg chg="add del mod">
          <ac:chgData name="Talia Carter" userId="0bf9cf78-5f7e-422c-ac5d-f91755b853e4" providerId="ADAL" clId="{7C6761AA-B08B-4370-8886-396242FDAA66}" dt="2021-04-13T17:09:17.456" v="5327" actId="403"/>
          <ac:spMkLst>
            <pc:docMk/>
            <pc:sldMk cId="1940533418" sldId="321"/>
            <ac:spMk id="9" creationId="{BCBB445A-1C86-4344-BB27-4A7C45AC0582}"/>
          </ac:spMkLst>
        </pc:spChg>
        <pc:spChg chg="add mod">
          <ac:chgData name="Talia Carter" userId="0bf9cf78-5f7e-422c-ac5d-f91755b853e4" providerId="ADAL" clId="{7C6761AA-B08B-4370-8886-396242FDAA66}" dt="2021-04-13T16:42:58.867" v="4599" actId="1076"/>
          <ac:spMkLst>
            <pc:docMk/>
            <pc:sldMk cId="1940533418" sldId="321"/>
            <ac:spMk id="10" creationId="{8BADDCC0-40F2-48AE-B489-788F13337306}"/>
          </ac:spMkLst>
        </pc:spChg>
        <pc:spChg chg="add mod">
          <ac:chgData name="Talia Carter" userId="0bf9cf78-5f7e-422c-ac5d-f91755b853e4" providerId="ADAL" clId="{7C6761AA-B08B-4370-8886-396242FDAA66}" dt="2021-04-13T17:07:55.636" v="5293" actId="1036"/>
          <ac:spMkLst>
            <pc:docMk/>
            <pc:sldMk cId="1940533418" sldId="321"/>
            <ac:spMk id="11" creationId="{15146344-D267-4B8E-A357-B2977BE1BEE5}"/>
          </ac:spMkLst>
        </pc:spChg>
        <pc:spChg chg="add mod">
          <ac:chgData name="Talia Carter" userId="0bf9cf78-5f7e-422c-ac5d-f91755b853e4" providerId="ADAL" clId="{7C6761AA-B08B-4370-8886-396242FDAA66}" dt="2021-04-13T17:07:55.636" v="5293" actId="1036"/>
          <ac:spMkLst>
            <pc:docMk/>
            <pc:sldMk cId="1940533418" sldId="321"/>
            <ac:spMk id="12" creationId="{974F92E9-456B-423A-B724-8515D058D2FB}"/>
          </ac:spMkLst>
        </pc:spChg>
        <pc:spChg chg="add mod">
          <ac:chgData name="Talia Carter" userId="0bf9cf78-5f7e-422c-ac5d-f91755b853e4" providerId="ADAL" clId="{7C6761AA-B08B-4370-8886-396242FDAA66}" dt="2021-04-13T17:05:14.291" v="5123" actId="1076"/>
          <ac:spMkLst>
            <pc:docMk/>
            <pc:sldMk cId="1940533418" sldId="321"/>
            <ac:spMk id="13" creationId="{67FE0CE4-E8D4-44BD-82A6-6D7A3961C136}"/>
          </ac:spMkLst>
        </pc:spChg>
        <pc:spChg chg="add mod">
          <ac:chgData name="Talia Carter" userId="0bf9cf78-5f7e-422c-ac5d-f91755b853e4" providerId="ADAL" clId="{7C6761AA-B08B-4370-8886-396242FDAA66}" dt="2021-04-13T17:05:14.291" v="5123" actId="1076"/>
          <ac:spMkLst>
            <pc:docMk/>
            <pc:sldMk cId="1940533418" sldId="321"/>
            <ac:spMk id="14" creationId="{98FE8DF6-B9C4-423C-94A1-09C42C4C3FF5}"/>
          </ac:spMkLst>
        </pc:spChg>
        <pc:spChg chg="add mod">
          <ac:chgData name="Talia Carter" userId="0bf9cf78-5f7e-422c-ac5d-f91755b853e4" providerId="ADAL" clId="{7C6761AA-B08B-4370-8886-396242FDAA66}" dt="2021-04-13T16:52:11.432" v="4773" actId="1076"/>
          <ac:spMkLst>
            <pc:docMk/>
            <pc:sldMk cId="1940533418" sldId="321"/>
            <ac:spMk id="15" creationId="{5FD39F29-ADAB-42D1-87DA-05DCC998F3AF}"/>
          </ac:spMkLst>
        </pc:spChg>
        <pc:spChg chg="add mod">
          <ac:chgData name="Talia Carter" userId="0bf9cf78-5f7e-422c-ac5d-f91755b853e4" providerId="ADAL" clId="{7C6761AA-B08B-4370-8886-396242FDAA66}" dt="2021-04-13T17:11:00.183" v="5335" actId="1036"/>
          <ac:spMkLst>
            <pc:docMk/>
            <pc:sldMk cId="1940533418" sldId="321"/>
            <ac:spMk id="16" creationId="{71D5B80D-A699-4779-AA7C-4E04821ADBAE}"/>
          </ac:spMkLst>
        </pc:spChg>
        <pc:spChg chg="add mod">
          <ac:chgData name="Talia Carter" userId="0bf9cf78-5f7e-422c-ac5d-f91755b853e4" providerId="ADAL" clId="{7C6761AA-B08B-4370-8886-396242FDAA66}" dt="2021-04-14T15:27:31.397" v="8461" actId="20577"/>
          <ac:spMkLst>
            <pc:docMk/>
            <pc:sldMk cId="1940533418" sldId="321"/>
            <ac:spMk id="17" creationId="{538DD07C-9E8A-4B65-AA21-115A310156BD}"/>
          </ac:spMkLst>
        </pc:spChg>
        <pc:spChg chg="add mod">
          <ac:chgData name="Talia Carter" userId="0bf9cf78-5f7e-422c-ac5d-f91755b853e4" providerId="ADAL" clId="{7C6761AA-B08B-4370-8886-396242FDAA66}" dt="2021-04-13T16:44:08.829" v="4623" actId="1076"/>
          <ac:spMkLst>
            <pc:docMk/>
            <pc:sldMk cId="1940533418" sldId="321"/>
            <ac:spMk id="18" creationId="{7AC23B85-D1C5-468E-8EA7-4116A3FE7452}"/>
          </ac:spMkLst>
        </pc:spChg>
        <pc:spChg chg="add mod">
          <ac:chgData name="Talia Carter" userId="0bf9cf78-5f7e-422c-ac5d-f91755b853e4" providerId="ADAL" clId="{7C6761AA-B08B-4370-8886-396242FDAA66}" dt="2021-04-13T17:09:01.059" v="5321" actId="1076"/>
          <ac:spMkLst>
            <pc:docMk/>
            <pc:sldMk cId="1940533418" sldId="321"/>
            <ac:spMk id="19" creationId="{8A994B3F-A7D1-4640-ADBD-0895D7A1A951}"/>
          </ac:spMkLst>
        </pc:spChg>
        <pc:spChg chg="add mod">
          <ac:chgData name="Talia Carter" userId="0bf9cf78-5f7e-422c-ac5d-f91755b853e4" providerId="ADAL" clId="{7C6761AA-B08B-4370-8886-396242FDAA66}" dt="2021-04-13T16:53:50.184" v="4846" actId="1076"/>
          <ac:spMkLst>
            <pc:docMk/>
            <pc:sldMk cId="1940533418" sldId="321"/>
            <ac:spMk id="20" creationId="{669B9F2B-5DDB-4F54-A565-00910EE93D7A}"/>
          </ac:spMkLst>
        </pc:spChg>
        <pc:spChg chg="add del mod">
          <ac:chgData name="Talia Carter" userId="0bf9cf78-5f7e-422c-ac5d-f91755b853e4" providerId="ADAL" clId="{7C6761AA-B08B-4370-8886-396242FDAA66}" dt="2021-04-13T16:37:19.930" v="4540" actId="478"/>
          <ac:spMkLst>
            <pc:docMk/>
            <pc:sldMk cId="1940533418" sldId="321"/>
            <ac:spMk id="21" creationId="{96B48E18-E929-4AE1-B2E3-458C00B6CFBF}"/>
          </ac:spMkLst>
        </pc:spChg>
        <pc:spChg chg="add mod">
          <ac:chgData name="Talia Carter" userId="0bf9cf78-5f7e-422c-ac5d-f91755b853e4" providerId="ADAL" clId="{7C6761AA-B08B-4370-8886-396242FDAA66}" dt="2021-04-13T17:04:22.923" v="5054" actId="1036"/>
          <ac:spMkLst>
            <pc:docMk/>
            <pc:sldMk cId="1940533418" sldId="321"/>
            <ac:spMk id="22" creationId="{29B478C7-254C-4C94-9DD3-BB30CAEB0A17}"/>
          </ac:spMkLst>
        </pc:spChg>
        <pc:spChg chg="add mod">
          <ac:chgData name="Talia Carter" userId="0bf9cf78-5f7e-422c-ac5d-f91755b853e4" providerId="ADAL" clId="{7C6761AA-B08B-4370-8886-396242FDAA66}" dt="2021-04-13T17:07:46.340" v="5284" actId="1035"/>
          <ac:spMkLst>
            <pc:docMk/>
            <pc:sldMk cId="1940533418" sldId="321"/>
            <ac:spMk id="23" creationId="{D0E57AF0-3E0F-4BA9-9B7A-924D14D37960}"/>
          </ac:spMkLst>
        </pc:spChg>
        <pc:spChg chg="add del mod">
          <ac:chgData name="Talia Carter" userId="0bf9cf78-5f7e-422c-ac5d-f91755b853e4" providerId="ADAL" clId="{7C6761AA-B08B-4370-8886-396242FDAA66}" dt="2021-04-13T16:42:29.204" v="4588" actId="1076"/>
          <ac:spMkLst>
            <pc:docMk/>
            <pc:sldMk cId="1940533418" sldId="321"/>
            <ac:spMk id="24" creationId="{006CAE71-2500-48FC-957B-0F59AFE52AE8}"/>
          </ac:spMkLst>
        </pc:spChg>
        <pc:spChg chg="add mod">
          <ac:chgData name="Talia Carter" userId="0bf9cf78-5f7e-422c-ac5d-f91755b853e4" providerId="ADAL" clId="{7C6761AA-B08B-4370-8886-396242FDAA66}" dt="2021-04-13T17:04:22.923" v="5054" actId="1036"/>
          <ac:spMkLst>
            <pc:docMk/>
            <pc:sldMk cId="1940533418" sldId="321"/>
            <ac:spMk id="25" creationId="{2EE10868-DCF7-4623-839D-DEDD3849A3A0}"/>
          </ac:spMkLst>
        </pc:spChg>
        <pc:spChg chg="add mod">
          <ac:chgData name="Talia Carter" userId="0bf9cf78-5f7e-422c-ac5d-f91755b853e4" providerId="ADAL" clId="{7C6761AA-B08B-4370-8886-396242FDAA66}" dt="2021-04-13T16:52:07.917" v="4772" actId="1076"/>
          <ac:spMkLst>
            <pc:docMk/>
            <pc:sldMk cId="1940533418" sldId="321"/>
            <ac:spMk id="26" creationId="{4E5BE564-7B0B-4895-BA2E-B97A7B435236}"/>
          </ac:spMkLst>
        </pc:spChg>
        <pc:spChg chg="add mod">
          <ac:chgData name="Talia Carter" userId="0bf9cf78-5f7e-422c-ac5d-f91755b853e4" providerId="ADAL" clId="{7C6761AA-B08B-4370-8886-396242FDAA66}" dt="2021-04-13T16:52:20.036" v="4797" actId="1036"/>
          <ac:spMkLst>
            <pc:docMk/>
            <pc:sldMk cId="1940533418" sldId="321"/>
            <ac:spMk id="27" creationId="{8A1A0B5A-9A97-4382-ADFC-AA87207C7913}"/>
          </ac:spMkLst>
        </pc:spChg>
        <pc:spChg chg="add mod">
          <ac:chgData name="Talia Carter" userId="0bf9cf78-5f7e-422c-ac5d-f91755b853e4" providerId="ADAL" clId="{7C6761AA-B08B-4370-8886-396242FDAA66}" dt="2021-04-13T16:52:20.036" v="4797" actId="1036"/>
          <ac:spMkLst>
            <pc:docMk/>
            <pc:sldMk cId="1940533418" sldId="321"/>
            <ac:spMk id="28" creationId="{E157A95B-C95B-4653-9738-B6E7E174905E}"/>
          </ac:spMkLst>
        </pc:spChg>
        <pc:spChg chg="add mod">
          <ac:chgData name="Talia Carter" userId="0bf9cf78-5f7e-422c-ac5d-f91755b853e4" providerId="ADAL" clId="{7C6761AA-B08B-4370-8886-396242FDAA66}" dt="2021-04-13T17:03:43.390" v="4983" actId="1076"/>
          <ac:spMkLst>
            <pc:docMk/>
            <pc:sldMk cId="1940533418" sldId="321"/>
            <ac:spMk id="29" creationId="{67C52AD1-51EA-4FC8-901D-02436D05308E}"/>
          </ac:spMkLst>
        </pc:spChg>
        <pc:spChg chg="add mod">
          <ac:chgData name="Talia Carter" userId="0bf9cf78-5f7e-422c-ac5d-f91755b853e4" providerId="ADAL" clId="{7C6761AA-B08B-4370-8886-396242FDAA66}" dt="2021-04-13T16:44:14.006" v="4625" actId="1076"/>
          <ac:spMkLst>
            <pc:docMk/>
            <pc:sldMk cId="1940533418" sldId="321"/>
            <ac:spMk id="30" creationId="{F7B56C50-6A6E-4C11-8883-CAF18A6AED77}"/>
          </ac:spMkLst>
        </pc:spChg>
        <pc:spChg chg="add mod">
          <ac:chgData name="Talia Carter" userId="0bf9cf78-5f7e-422c-ac5d-f91755b853e4" providerId="ADAL" clId="{7C6761AA-B08B-4370-8886-396242FDAA66}" dt="2021-04-13T17:08:02.717" v="5307" actId="1038"/>
          <ac:spMkLst>
            <pc:docMk/>
            <pc:sldMk cId="1940533418" sldId="321"/>
            <ac:spMk id="31" creationId="{C79707AD-C8C9-4537-BB6F-B90E0E90C075}"/>
          </ac:spMkLst>
        </pc:spChg>
        <pc:spChg chg="add mod">
          <ac:chgData name="Talia Carter" userId="0bf9cf78-5f7e-422c-ac5d-f91755b853e4" providerId="ADAL" clId="{7C6761AA-B08B-4370-8886-396242FDAA66}" dt="2021-04-13T17:07:46.340" v="5284" actId="1035"/>
          <ac:spMkLst>
            <pc:docMk/>
            <pc:sldMk cId="1940533418" sldId="321"/>
            <ac:spMk id="32" creationId="{C8E9F64C-3EC8-4917-A5E2-469B75A0798C}"/>
          </ac:spMkLst>
        </pc:spChg>
        <pc:spChg chg="add mod">
          <ac:chgData name="Talia Carter" userId="0bf9cf78-5f7e-422c-ac5d-f91755b853e4" providerId="ADAL" clId="{7C6761AA-B08B-4370-8886-396242FDAA66}" dt="2021-04-13T17:04:36.174" v="5070" actId="1036"/>
          <ac:spMkLst>
            <pc:docMk/>
            <pc:sldMk cId="1940533418" sldId="321"/>
            <ac:spMk id="33" creationId="{4147C2D5-9661-4984-A506-B808B00CDCE8}"/>
          </ac:spMkLst>
        </pc:spChg>
        <pc:spChg chg="add mod">
          <ac:chgData name="Talia Carter" userId="0bf9cf78-5f7e-422c-ac5d-f91755b853e4" providerId="ADAL" clId="{7C6761AA-B08B-4370-8886-396242FDAA66}" dt="2021-04-13T17:04:36.174" v="5070" actId="1036"/>
          <ac:spMkLst>
            <pc:docMk/>
            <pc:sldMk cId="1940533418" sldId="321"/>
            <ac:spMk id="34" creationId="{2132B6C8-5649-4851-BBFF-3EF2E3519090}"/>
          </ac:spMkLst>
        </pc:spChg>
        <pc:spChg chg="add mod">
          <ac:chgData name="Talia Carter" userId="0bf9cf78-5f7e-422c-ac5d-f91755b853e4" providerId="ADAL" clId="{7C6761AA-B08B-4370-8886-396242FDAA66}" dt="2021-04-13T17:04:36.174" v="5070" actId="1036"/>
          <ac:spMkLst>
            <pc:docMk/>
            <pc:sldMk cId="1940533418" sldId="321"/>
            <ac:spMk id="35" creationId="{7F2CEB9B-4462-4C0A-ADF7-A02D2FAF5CCE}"/>
          </ac:spMkLst>
        </pc:spChg>
        <pc:spChg chg="add mod">
          <ac:chgData name="Talia Carter" userId="0bf9cf78-5f7e-422c-ac5d-f91755b853e4" providerId="ADAL" clId="{7C6761AA-B08B-4370-8886-396242FDAA66}" dt="2021-04-13T17:03:11.402" v="4976" actId="1076"/>
          <ac:spMkLst>
            <pc:docMk/>
            <pc:sldMk cId="1940533418" sldId="321"/>
            <ac:spMk id="36" creationId="{667314FB-6449-4402-8F79-09241DB38E8D}"/>
          </ac:spMkLst>
        </pc:spChg>
        <pc:spChg chg="add mod">
          <ac:chgData name="Talia Carter" userId="0bf9cf78-5f7e-422c-ac5d-f91755b853e4" providerId="ADAL" clId="{7C6761AA-B08B-4370-8886-396242FDAA66}" dt="2021-04-13T17:08:41.390" v="5315" actId="1076"/>
          <ac:spMkLst>
            <pc:docMk/>
            <pc:sldMk cId="1940533418" sldId="321"/>
            <ac:spMk id="37" creationId="{62C40541-B5D7-45AB-AC79-1091D313E1C6}"/>
          </ac:spMkLst>
        </pc:spChg>
        <pc:spChg chg="add mod">
          <ac:chgData name="Talia Carter" userId="0bf9cf78-5f7e-422c-ac5d-f91755b853e4" providerId="ADAL" clId="{7C6761AA-B08B-4370-8886-396242FDAA66}" dt="2021-04-13T17:03:35.266" v="4982" actId="1076"/>
          <ac:spMkLst>
            <pc:docMk/>
            <pc:sldMk cId="1940533418" sldId="321"/>
            <ac:spMk id="38" creationId="{43E44B70-4632-4B69-A04C-1DD819B69374}"/>
          </ac:spMkLst>
        </pc:spChg>
        <pc:spChg chg="add mod">
          <ac:chgData name="Talia Carter" userId="0bf9cf78-5f7e-422c-ac5d-f91755b853e4" providerId="ADAL" clId="{7C6761AA-B08B-4370-8886-396242FDAA66}" dt="2021-04-13T17:08:47.366" v="5318" actId="1076"/>
          <ac:spMkLst>
            <pc:docMk/>
            <pc:sldMk cId="1940533418" sldId="321"/>
            <ac:spMk id="39" creationId="{889F2057-2671-424B-9A62-7769780EEF67}"/>
          </ac:spMkLst>
        </pc:spChg>
        <pc:spChg chg="add mod">
          <ac:chgData name="Talia Carter" userId="0bf9cf78-5f7e-422c-ac5d-f91755b853e4" providerId="ADAL" clId="{7C6761AA-B08B-4370-8886-396242FDAA66}" dt="2021-04-13T17:08:53.559" v="5319" actId="1076"/>
          <ac:spMkLst>
            <pc:docMk/>
            <pc:sldMk cId="1940533418" sldId="321"/>
            <ac:spMk id="40" creationId="{F426287D-87CD-461D-BC94-24FA3192FD26}"/>
          </ac:spMkLst>
        </pc:spChg>
        <pc:spChg chg="add mod">
          <ac:chgData name="Talia Carter" userId="0bf9cf78-5f7e-422c-ac5d-f91755b853e4" providerId="ADAL" clId="{7C6761AA-B08B-4370-8886-396242FDAA66}" dt="2021-04-13T17:04:36.174" v="5070" actId="1036"/>
          <ac:spMkLst>
            <pc:docMk/>
            <pc:sldMk cId="1940533418" sldId="321"/>
            <ac:spMk id="41" creationId="{93871408-AD3F-4140-A917-FFD1FE663253}"/>
          </ac:spMkLst>
        </pc:spChg>
        <pc:spChg chg="add mod">
          <ac:chgData name="Talia Carter" userId="0bf9cf78-5f7e-422c-ac5d-f91755b853e4" providerId="ADAL" clId="{7C6761AA-B08B-4370-8886-396242FDAA66}" dt="2021-04-13T17:04:36.174" v="5070" actId="1036"/>
          <ac:spMkLst>
            <pc:docMk/>
            <pc:sldMk cId="1940533418" sldId="321"/>
            <ac:spMk id="42" creationId="{EE9179DC-D05C-4602-8B06-5F4FE193A9A2}"/>
          </ac:spMkLst>
        </pc:spChg>
        <pc:spChg chg="add mod">
          <ac:chgData name="Talia Carter" userId="0bf9cf78-5f7e-422c-ac5d-f91755b853e4" providerId="ADAL" clId="{7C6761AA-B08B-4370-8886-396242FDAA66}" dt="2021-04-13T17:09:08.667" v="5323" actId="1076"/>
          <ac:spMkLst>
            <pc:docMk/>
            <pc:sldMk cId="1940533418" sldId="321"/>
            <ac:spMk id="43" creationId="{662A5F50-16F6-4AB0-AC0B-6929A9F0185C}"/>
          </ac:spMkLst>
        </pc:spChg>
        <pc:spChg chg="add mod">
          <ac:chgData name="Talia Carter" userId="0bf9cf78-5f7e-422c-ac5d-f91755b853e4" providerId="ADAL" clId="{7C6761AA-B08B-4370-8886-396242FDAA66}" dt="2021-04-13T16:44:10.946" v="4624" actId="1076"/>
          <ac:spMkLst>
            <pc:docMk/>
            <pc:sldMk cId="1940533418" sldId="321"/>
            <ac:spMk id="45" creationId="{65CD6A79-C17C-44BE-9D50-37FB191FEF9A}"/>
          </ac:spMkLst>
        </pc:spChg>
        <pc:spChg chg="add mod">
          <ac:chgData name="Talia Carter" userId="0bf9cf78-5f7e-422c-ac5d-f91755b853e4" providerId="ADAL" clId="{7C6761AA-B08B-4370-8886-396242FDAA66}" dt="2021-04-13T17:04:36.174" v="5070" actId="1036"/>
          <ac:spMkLst>
            <pc:docMk/>
            <pc:sldMk cId="1940533418" sldId="321"/>
            <ac:spMk id="46" creationId="{350653A7-1AB5-4770-AA0A-C24503068EC2}"/>
          </ac:spMkLst>
        </pc:spChg>
        <pc:spChg chg="add mod">
          <ac:chgData name="Talia Carter" userId="0bf9cf78-5f7e-422c-ac5d-f91755b853e4" providerId="ADAL" clId="{7C6761AA-B08B-4370-8886-396242FDAA66}" dt="2021-04-13T17:03:48.258" v="4985" actId="1076"/>
          <ac:spMkLst>
            <pc:docMk/>
            <pc:sldMk cId="1940533418" sldId="321"/>
            <ac:spMk id="47" creationId="{48832DBF-678B-4700-A51F-0370FF2F8AC8}"/>
          </ac:spMkLst>
        </pc:spChg>
        <pc:spChg chg="add mod">
          <ac:chgData name="Talia Carter" userId="0bf9cf78-5f7e-422c-ac5d-f91755b853e4" providerId="ADAL" clId="{7C6761AA-B08B-4370-8886-396242FDAA66}" dt="2021-04-13T17:03:54.924" v="4987" actId="571"/>
          <ac:spMkLst>
            <pc:docMk/>
            <pc:sldMk cId="1940533418" sldId="321"/>
            <ac:spMk id="48" creationId="{A1C1B748-BB71-4118-9484-9A5E620C5CE1}"/>
          </ac:spMkLst>
        </pc:spChg>
        <pc:spChg chg="add mod">
          <ac:chgData name="Talia Carter" userId="0bf9cf78-5f7e-422c-ac5d-f91755b853e4" providerId="ADAL" clId="{7C6761AA-B08B-4370-8886-396242FDAA66}" dt="2021-04-13T17:03:54.924" v="4987" actId="571"/>
          <ac:spMkLst>
            <pc:docMk/>
            <pc:sldMk cId="1940533418" sldId="321"/>
            <ac:spMk id="49" creationId="{6C5A22E2-9305-4EE9-849B-B9FC638AE5EA}"/>
          </ac:spMkLst>
        </pc:spChg>
        <pc:spChg chg="add mod">
          <ac:chgData name="Talia Carter" userId="0bf9cf78-5f7e-422c-ac5d-f91755b853e4" providerId="ADAL" clId="{7C6761AA-B08B-4370-8886-396242FDAA66}" dt="2021-04-13T17:03:54.924" v="4987" actId="571"/>
          <ac:spMkLst>
            <pc:docMk/>
            <pc:sldMk cId="1940533418" sldId="321"/>
            <ac:spMk id="50" creationId="{5E1D73AA-AFA7-44B6-AD91-7D4F4D12DB8D}"/>
          </ac:spMkLst>
        </pc:spChg>
        <pc:spChg chg="add mod">
          <ac:chgData name="Talia Carter" userId="0bf9cf78-5f7e-422c-ac5d-f91755b853e4" providerId="ADAL" clId="{7C6761AA-B08B-4370-8886-396242FDAA66}" dt="2021-04-13T17:04:20.009" v="5039" actId="571"/>
          <ac:spMkLst>
            <pc:docMk/>
            <pc:sldMk cId="1940533418" sldId="321"/>
            <ac:spMk id="51" creationId="{6E6978CF-B4D2-469B-95E9-F9B54C5D3506}"/>
          </ac:spMkLst>
        </pc:spChg>
        <pc:spChg chg="add mod">
          <ac:chgData name="Talia Carter" userId="0bf9cf78-5f7e-422c-ac5d-f91755b853e4" providerId="ADAL" clId="{7C6761AA-B08B-4370-8886-396242FDAA66}" dt="2021-04-13T17:04:20.009" v="5039" actId="571"/>
          <ac:spMkLst>
            <pc:docMk/>
            <pc:sldMk cId="1940533418" sldId="321"/>
            <ac:spMk id="52" creationId="{FAA25154-D621-4F14-A823-DA87488B8F9A}"/>
          </ac:spMkLst>
        </pc:spChg>
      </pc:sldChg>
      <pc:sldChg chg="new del">
        <pc:chgData name="Talia Carter" userId="0bf9cf78-5f7e-422c-ac5d-f91755b853e4" providerId="ADAL" clId="{7C6761AA-B08B-4370-8886-396242FDAA66}" dt="2021-04-13T17:23:46.970" v="5518" actId="47"/>
        <pc:sldMkLst>
          <pc:docMk/>
          <pc:sldMk cId="882672128" sldId="322"/>
        </pc:sldMkLst>
      </pc:sldChg>
      <pc:sldChg chg="addSp delSp modSp add mod setBg setFolMasterObjs">
        <pc:chgData name="Talia Carter" userId="0bf9cf78-5f7e-422c-ac5d-f91755b853e4" providerId="ADAL" clId="{7C6761AA-B08B-4370-8886-396242FDAA66}" dt="2021-04-13T21:17:44.027" v="8391" actId="1037"/>
        <pc:sldMkLst>
          <pc:docMk/>
          <pc:sldMk cId="2736821247" sldId="322"/>
        </pc:sldMkLst>
        <pc:spChg chg="mod">
          <ac:chgData name="Talia Carter" userId="0bf9cf78-5f7e-422c-ac5d-f91755b853e4" providerId="ADAL" clId="{7C6761AA-B08B-4370-8886-396242FDAA66}" dt="2021-04-13T17:32:18.579" v="5750" actId="1076"/>
          <ac:spMkLst>
            <pc:docMk/>
            <pc:sldMk cId="2736821247" sldId="322"/>
            <ac:spMk id="2" creationId="{00000000-0000-0000-0000-000000000000}"/>
          </ac:spMkLst>
        </pc:spChg>
        <pc:spChg chg="mod">
          <ac:chgData name="Talia Carter" userId="0bf9cf78-5f7e-422c-ac5d-f91755b853e4" providerId="ADAL" clId="{7C6761AA-B08B-4370-8886-396242FDAA66}" dt="2021-04-13T18:00:59.958" v="6043" actId="113"/>
          <ac:spMkLst>
            <pc:docMk/>
            <pc:sldMk cId="2736821247" sldId="322"/>
            <ac:spMk id="3" creationId="{00000000-0000-0000-0000-000000000000}"/>
          </ac:spMkLst>
        </pc:spChg>
        <pc:picChg chg="del">
          <ac:chgData name="Talia Carter" userId="0bf9cf78-5f7e-422c-ac5d-f91755b853e4" providerId="ADAL" clId="{7C6761AA-B08B-4370-8886-396242FDAA66}" dt="2021-04-13T17:24:37.765" v="5588" actId="478"/>
          <ac:picMkLst>
            <pc:docMk/>
            <pc:sldMk cId="2736821247" sldId="322"/>
            <ac:picMk id="5" creationId="{BC0D3223-8E39-4D14-8517-5E955A98C650}"/>
          </ac:picMkLst>
        </pc:picChg>
        <pc:picChg chg="add del mod">
          <ac:chgData name="Talia Carter" userId="0bf9cf78-5f7e-422c-ac5d-f91755b853e4" providerId="ADAL" clId="{7C6761AA-B08B-4370-8886-396242FDAA66}" dt="2021-04-13T17:29:53.859" v="5634" actId="478"/>
          <ac:picMkLst>
            <pc:docMk/>
            <pc:sldMk cId="2736821247" sldId="322"/>
            <ac:picMk id="6" creationId="{2FC2ED82-5967-4A2D-AFB9-9136F7DD590E}"/>
          </ac:picMkLst>
        </pc:picChg>
        <pc:picChg chg="add mod">
          <ac:chgData name="Talia Carter" userId="0bf9cf78-5f7e-422c-ac5d-f91755b853e4" providerId="ADAL" clId="{7C6761AA-B08B-4370-8886-396242FDAA66}" dt="2021-04-13T21:17:44.027" v="8391" actId="1037"/>
          <ac:picMkLst>
            <pc:docMk/>
            <pc:sldMk cId="2736821247" sldId="322"/>
            <ac:picMk id="8" creationId="{A59BEC97-E6EC-4008-8E76-F319A774D232}"/>
          </ac:picMkLst>
        </pc:picChg>
      </pc:sldChg>
      <pc:sldChg chg="addSp delSp modSp new del mod setBg setFolMasterObjs">
        <pc:chgData name="Talia Carter" userId="0bf9cf78-5f7e-422c-ac5d-f91755b853e4" providerId="ADAL" clId="{7C6761AA-B08B-4370-8886-396242FDAA66}" dt="2021-04-07T22:54:13.614" v="2104" actId="2696"/>
        <pc:sldMkLst>
          <pc:docMk/>
          <pc:sldMk cId="3560355682" sldId="322"/>
        </pc:sldMkLst>
        <pc:spChg chg="del">
          <ac:chgData name="Talia Carter" userId="0bf9cf78-5f7e-422c-ac5d-f91755b853e4" providerId="ADAL" clId="{7C6761AA-B08B-4370-8886-396242FDAA66}" dt="2021-04-07T22:52:42.997" v="2067" actId="478"/>
          <ac:spMkLst>
            <pc:docMk/>
            <pc:sldMk cId="3560355682" sldId="322"/>
            <ac:spMk id="2" creationId="{C9C789C2-01DD-4FC8-84BB-D9982344A0FB}"/>
          </ac:spMkLst>
        </pc:spChg>
        <pc:spChg chg="del">
          <ac:chgData name="Talia Carter" userId="0bf9cf78-5f7e-422c-ac5d-f91755b853e4" providerId="ADAL" clId="{7C6761AA-B08B-4370-8886-396242FDAA66}" dt="2021-04-07T22:52:45.733" v="2069" actId="478"/>
          <ac:spMkLst>
            <pc:docMk/>
            <pc:sldMk cId="3560355682" sldId="322"/>
            <ac:spMk id="3" creationId="{C294F4E1-B882-4F8E-9A42-0033068A09C4}"/>
          </ac:spMkLst>
        </pc:spChg>
        <pc:spChg chg="del">
          <ac:chgData name="Talia Carter" userId="0bf9cf78-5f7e-422c-ac5d-f91755b853e4" providerId="ADAL" clId="{7C6761AA-B08B-4370-8886-396242FDAA66}" dt="2021-04-07T22:52:44.518" v="2068" actId="478"/>
          <ac:spMkLst>
            <pc:docMk/>
            <pc:sldMk cId="3560355682" sldId="322"/>
            <ac:spMk id="4" creationId="{190E40C6-EDAF-4617-8C75-45FC8C01B3C2}"/>
          </ac:spMkLst>
        </pc:spChg>
        <pc:spChg chg="add">
          <ac:chgData name="Talia Carter" userId="0bf9cf78-5f7e-422c-ac5d-f91755b853e4" providerId="ADAL" clId="{7C6761AA-B08B-4370-8886-396242FDAA66}" dt="2021-04-07T22:52:59.811" v="2071" actId="26606"/>
          <ac:spMkLst>
            <pc:docMk/>
            <pc:sldMk cId="3560355682" sldId="322"/>
            <ac:spMk id="38" creationId="{9FFA7C60-EEB5-45DC-B964-20A76F776EF5}"/>
          </ac:spMkLst>
        </pc:spChg>
        <pc:spChg chg="add">
          <ac:chgData name="Talia Carter" userId="0bf9cf78-5f7e-422c-ac5d-f91755b853e4" providerId="ADAL" clId="{7C6761AA-B08B-4370-8886-396242FDAA66}" dt="2021-04-07T22:52:59.811" v="2071" actId="26606"/>
          <ac:spMkLst>
            <pc:docMk/>
            <pc:sldMk cId="3560355682" sldId="322"/>
            <ac:spMk id="40" creationId="{7D84F46B-82DB-461C-88AC-F6C66B593E2C}"/>
          </ac:spMkLst>
        </pc:spChg>
        <pc:grpChg chg="add">
          <ac:chgData name="Talia Carter" userId="0bf9cf78-5f7e-422c-ac5d-f91755b853e4" providerId="ADAL" clId="{7C6761AA-B08B-4370-8886-396242FDAA66}" dt="2021-04-07T22:52:59.811" v="2071" actId="26606"/>
          <ac:grpSpMkLst>
            <pc:docMk/>
            <pc:sldMk cId="3560355682" sldId="322"/>
            <ac:grpSpMk id="10" creationId="{58DF5B7A-7785-49C6-B4EB-252FF28C2132}"/>
          </ac:grpSpMkLst>
        </pc:grpChg>
        <pc:grpChg chg="add">
          <ac:chgData name="Talia Carter" userId="0bf9cf78-5f7e-422c-ac5d-f91755b853e4" providerId="ADAL" clId="{7C6761AA-B08B-4370-8886-396242FDAA66}" dt="2021-04-07T22:52:59.811" v="2071" actId="26606"/>
          <ac:grpSpMkLst>
            <pc:docMk/>
            <pc:sldMk cId="3560355682" sldId="322"/>
            <ac:grpSpMk id="24" creationId="{9F9B151E-1B34-4FA6-A53D-B92F787D9EAD}"/>
          </ac:grpSpMkLst>
        </pc:grpChg>
        <pc:picChg chg="add del mod">
          <ac:chgData name="Talia Carter" userId="0bf9cf78-5f7e-422c-ac5d-f91755b853e4" providerId="ADAL" clId="{7C6761AA-B08B-4370-8886-396242FDAA66}" dt="2021-04-07T22:54:06.997" v="2103" actId="478"/>
          <ac:picMkLst>
            <pc:docMk/>
            <pc:sldMk cId="3560355682" sldId="322"/>
            <ac:picMk id="5" creationId="{F021C3BA-1E02-431F-ADBD-53CB259CEA6D}"/>
          </ac:picMkLst>
        </pc:picChg>
      </pc:sldChg>
      <pc:sldChg chg="addSp delSp modSp new add del mod setBg setFolMasterObjs setClrOvrMap">
        <pc:chgData name="Talia Carter" userId="0bf9cf78-5f7e-422c-ac5d-f91755b853e4" providerId="ADAL" clId="{7C6761AA-B08B-4370-8886-396242FDAA66}" dt="2021-04-13T18:47:34.361" v="6632" actId="2696"/>
        <pc:sldMkLst>
          <pc:docMk/>
          <pc:sldMk cId="2382125484" sldId="323"/>
        </pc:sldMkLst>
        <pc:spChg chg="del mod ord">
          <ac:chgData name="Talia Carter" userId="0bf9cf78-5f7e-422c-ac5d-f91755b853e4" providerId="ADAL" clId="{7C6761AA-B08B-4370-8886-396242FDAA66}" dt="2021-04-13T18:44:27.778" v="6612" actId="478"/>
          <ac:spMkLst>
            <pc:docMk/>
            <pc:sldMk cId="2382125484" sldId="323"/>
            <ac:spMk id="2" creationId="{2AADA9B9-F0A2-4E21-B077-B0F03247FCD8}"/>
          </ac:spMkLst>
        </pc:spChg>
        <pc:spChg chg="del">
          <ac:chgData name="Talia Carter" userId="0bf9cf78-5f7e-422c-ac5d-f91755b853e4" providerId="ADAL" clId="{7C6761AA-B08B-4370-8886-396242FDAA66}" dt="2021-04-13T18:41:13.680" v="6603" actId="931"/>
          <ac:spMkLst>
            <pc:docMk/>
            <pc:sldMk cId="2382125484" sldId="323"/>
            <ac:spMk id="3" creationId="{57E64355-C93A-4981-91F1-512B69A38534}"/>
          </ac:spMkLst>
        </pc:spChg>
        <pc:spChg chg="add del mod">
          <ac:chgData name="Talia Carter" userId="0bf9cf78-5f7e-422c-ac5d-f91755b853e4" providerId="ADAL" clId="{7C6761AA-B08B-4370-8886-396242FDAA66}" dt="2021-04-13T18:44:29.551" v="6613" actId="478"/>
          <ac:spMkLst>
            <pc:docMk/>
            <pc:sldMk cId="2382125484" sldId="323"/>
            <ac:spMk id="9" creationId="{AB59DA78-A454-477E-A657-23308A4002C8}"/>
          </ac:spMkLst>
        </pc:spChg>
        <pc:spChg chg="add del">
          <ac:chgData name="Talia Carter" userId="0bf9cf78-5f7e-422c-ac5d-f91755b853e4" providerId="ADAL" clId="{7C6761AA-B08B-4370-8886-396242FDAA66}" dt="2021-04-13T18:44:04.633" v="6610" actId="26606"/>
          <ac:spMkLst>
            <pc:docMk/>
            <pc:sldMk cId="2382125484" sldId="323"/>
            <ac:spMk id="12" creationId="{35879851-1A1D-4246-AAA1-C484E858337D}"/>
          </ac:spMkLst>
        </pc:spChg>
        <pc:spChg chg="add mod">
          <ac:chgData name="Talia Carter" userId="0bf9cf78-5f7e-422c-ac5d-f91755b853e4" providerId="ADAL" clId="{7C6761AA-B08B-4370-8886-396242FDAA66}" dt="2021-04-13T18:45:13.698" v="6619" actId="1076"/>
          <ac:spMkLst>
            <pc:docMk/>
            <pc:sldMk cId="2382125484" sldId="323"/>
            <ac:spMk id="14" creationId="{4F510D2A-04E7-4917-8C4C-0D0331C669F2}"/>
          </ac:spMkLst>
        </pc:spChg>
        <pc:spChg chg="add mod">
          <ac:chgData name="Talia Carter" userId="0bf9cf78-5f7e-422c-ac5d-f91755b853e4" providerId="ADAL" clId="{7C6761AA-B08B-4370-8886-396242FDAA66}" dt="2021-04-13T18:44:30.726" v="6614"/>
          <ac:spMkLst>
            <pc:docMk/>
            <pc:sldMk cId="2382125484" sldId="323"/>
            <ac:spMk id="15" creationId="{4A15922B-3E8D-4977-996D-A141D84EE41C}"/>
          </ac:spMkLst>
        </pc:spChg>
        <pc:spChg chg="add mod">
          <ac:chgData name="Talia Carter" userId="0bf9cf78-5f7e-422c-ac5d-f91755b853e4" providerId="ADAL" clId="{7C6761AA-B08B-4370-8886-396242FDAA66}" dt="2021-04-13T18:44:30.726" v="6614"/>
          <ac:spMkLst>
            <pc:docMk/>
            <pc:sldMk cId="2382125484" sldId="323"/>
            <ac:spMk id="16" creationId="{9CD2A9EB-C1CB-471E-A9DB-A6AE5ABFDCD1}"/>
          </ac:spMkLst>
        </pc:spChg>
        <pc:spChg chg="add del">
          <ac:chgData name="Talia Carter" userId="0bf9cf78-5f7e-422c-ac5d-f91755b853e4" providerId="ADAL" clId="{7C6761AA-B08B-4370-8886-396242FDAA66}" dt="2021-04-13T18:44:04.429" v="6609" actId="26606"/>
          <ac:spMkLst>
            <pc:docMk/>
            <pc:sldMk cId="2382125484" sldId="323"/>
            <ac:spMk id="17" creationId="{35879851-1A1D-4246-AAA1-C484E858337D}"/>
          </ac:spMkLst>
        </pc:spChg>
        <pc:spChg chg="add del">
          <ac:chgData name="Talia Carter" userId="0bf9cf78-5f7e-422c-ac5d-f91755b853e4" providerId="ADAL" clId="{7C6761AA-B08B-4370-8886-396242FDAA66}" dt="2021-04-13T18:44:04.429" v="6609" actId="26606"/>
          <ac:spMkLst>
            <pc:docMk/>
            <pc:sldMk cId="2382125484" sldId="323"/>
            <ac:spMk id="19" creationId="{047FC0EE-347A-48CD-B437-8E3C1E68071C}"/>
          </ac:spMkLst>
        </pc:spChg>
        <pc:spChg chg="add del">
          <ac:chgData name="Talia Carter" userId="0bf9cf78-5f7e-422c-ac5d-f91755b853e4" providerId="ADAL" clId="{7C6761AA-B08B-4370-8886-396242FDAA66}" dt="2021-04-13T18:44:04.429" v="6609" actId="26606"/>
          <ac:spMkLst>
            <pc:docMk/>
            <pc:sldMk cId="2382125484" sldId="323"/>
            <ac:spMk id="21" creationId="{531E865F-583A-41A7-8FC4-630555C081EA}"/>
          </ac:spMkLst>
        </pc:spChg>
        <pc:spChg chg="add">
          <ac:chgData name="Talia Carter" userId="0bf9cf78-5f7e-422c-ac5d-f91755b853e4" providerId="ADAL" clId="{7C6761AA-B08B-4370-8886-396242FDAA66}" dt="2021-04-13T18:44:04.633" v="6610" actId="26606"/>
          <ac:spMkLst>
            <pc:docMk/>
            <pc:sldMk cId="2382125484" sldId="323"/>
            <ac:spMk id="23" creationId="{7A5FC171-5EF1-470A-B19B-DB937973D2A7}"/>
          </ac:spMkLst>
        </pc:spChg>
        <pc:spChg chg="add">
          <ac:chgData name="Talia Carter" userId="0bf9cf78-5f7e-422c-ac5d-f91755b853e4" providerId="ADAL" clId="{7C6761AA-B08B-4370-8886-396242FDAA66}" dt="2021-04-13T18:44:04.633" v="6610" actId="26606"/>
          <ac:spMkLst>
            <pc:docMk/>
            <pc:sldMk cId="2382125484" sldId="323"/>
            <ac:spMk id="24" creationId="{685D77DF-610F-4D0F-A3D2-4FBBC96640E4}"/>
          </ac:spMkLst>
        </pc:spChg>
        <pc:spChg chg="add">
          <ac:chgData name="Talia Carter" userId="0bf9cf78-5f7e-422c-ac5d-f91755b853e4" providerId="ADAL" clId="{7C6761AA-B08B-4370-8886-396242FDAA66}" dt="2021-04-13T18:44:04.633" v="6610" actId="26606"/>
          <ac:spMkLst>
            <pc:docMk/>
            <pc:sldMk cId="2382125484" sldId="323"/>
            <ac:spMk id="25" creationId="{2513384B-399F-47B1-9ABD-172607AA4E6E}"/>
          </ac:spMkLst>
        </pc:spChg>
        <pc:picChg chg="add mod">
          <ac:chgData name="Talia Carter" userId="0bf9cf78-5f7e-422c-ac5d-f91755b853e4" providerId="ADAL" clId="{7C6761AA-B08B-4370-8886-396242FDAA66}" dt="2021-04-13T18:46:32.024" v="6625" actId="1076"/>
          <ac:picMkLst>
            <pc:docMk/>
            <pc:sldMk cId="2382125484" sldId="323"/>
            <ac:picMk id="5" creationId="{67666CA6-8BC0-4F41-B692-F05A353AAE2F}"/>
          </ac:picMkLst>
        </pc:picChg>
      </pc:sldChg>
      <pc:sldChg chg="addSp delSp modSp add mod">
        <pc:chgData name="Talia Carter" userId="0bf9cf78-5f7e-422c-ac5d-f91755b853e4" providerId="ADAL" clId="{7C6761AA-B08B-4370-8886-396242FDAA66}" dt="2021-04-14T16:46:30.242" v="8892" actId="20577"/>
        <pc:sldMkLst>
          <pc:docMk/>
          <pc:sldMk cId="2401941750" sldId="323"/>
        </pc:sldMkLst>
        <pc:spChg chg="del">
          <ac:chgData name="Talia Carter" userId="0bf9cf78-5f7e-422c-ac5d-f91755b853e4" providerId="ADAL" clId="{7C6761AA-B08B-4370-8886-396242FDAA66}" dt="2021-04-13T18:50:40.035" v="6654" actId="478"/>
          <ac:spMkLst>
            <pc:docMk/>
            <pc:sldMk cId="2401941750" sldId="323"/>
            <ac:spMk id="2" creationId="{00000000-0000-0000-0000-000000000000}"/>
          </ac:spMkLst>
        </pc:spChg>
        <pc:spChg chg="del mod">
          <ac:chgData name="Talia Carter" userId="0bf9cf78-5f7e-422c-ac5d-f91755b853e4" providerId="ADAL" clId="{7C6761AA-B08B-4370-8886-396242FDAA66}" dt="2021-04-13T18:50:45.656" v="6656" actId="478"/>
          <ac:spMkLst>
            <pc:docMk/>
            <pc:sldMk cId="2401941750" sldId="323"/>
            <ac:spMk id="3" creationId="{00000000-0000-0000-0000-000000000000}"/>
          </ac:spMkLst>
        </pc:spChg>
        <pc:spChg chg="del">
          <ac:chgData name="Talia Carter" userId="0bf9cf78-5f7e-422c-ac5d-f91755b853e4" providerId="ADAL" clId="{7C6761AA-B08B-4370-8886-396242FDAA66}" dt="2021-04-13T18:50:50.280" v="6657" actId="478"/>
          <ac:spMkLst>
            <pc:docMk/>
            <pc:sldMk cId="2401941750" sldId="323"/>
            <ac:spMk id="4" creationId="{00000000-0000-0000-0000-000000000000}"/>
          </ac:spMkLst>
        </pc:spChg>
        <pc:spChg chg="add del mod">
          <ac:chgData name="Talia Carter" userId="0bf9cf78-5f7e-422c-ac5d-f91755b853e4" providerId="ADAL" clId="{7C6761AA-B08B-4370-8886-396242FDAA66}" dt="2021-04-13T18:51:12.305" v="6665" actId="478"/>
          <ac:spMkLst>
            <pc:docMk/>
            <pc:sldMk cId="2401941750" sldId="323"/>
            <ac:spMk id="6" creationId="{9C62E2E4-2137-47F8-AC8B-DF3E946875AB}"/>
          </ac:spMkLst>
        </pc:spChg>
        <pc:spChg chg="add del mod">
          <ac:chgData name="Talia Carter" userId="0bf9cf78-5f7e-422c-ac5d-f91755b853e4" providerId="ADAL" clId="{7C6761AA-B08B-4370-8886-396242FDAA66}" dt="2021-04-13T18:51:13.665" v="6666" actId="478"/>
          <ac:spMkLst>
            <pc:docMk/>
            <pc:sldMk cId="2401941750" sldId="323"/>
            <ac:spMk id="9" creationId="{B1F845B8-F081-4686-B85F-5C88269D95CF}"/>
          </ac:spMkLst>
        </pc:spChg>
        <pc:spChg chg="add del mod">
          <ac:chgData name="Talia Carter" userId="0bf9cf78-5f7e-422c-ac5d-f91755b853e4" providerId="ADAL" clId="{7C6761AA-B08B-4370-8886-396242FDAA66}" dt="2021-04-13T18:51:19.441" v="6668" actId="478"/>
          <ac:spMkLst>
            <pc:docMk/>
            <pc:sldMk cId="2401941750" sldId="323"/>
            <ac:spMk id="11" creationId="{3BA8E35A-DB90-4825-A64E-752D99841496}"/>
          </ac:spMkLst>
        </pc:spChg>
        <pc:spChg chg="add del mod">
          <ac:chgData name="Talia Carter" userId="0bf9cf78-5f7e-422c-ac5d-f91755b853e4" providerId="ADAL" clId="{7C6761AA-B08B-4370-8886-396242FDAA66}" dt="2021-04-13T18:51:05.171" v="6663"/>
          <ac:spMkLst>
            <pc:docMk/>
            <pc:sldMk cId="2401941750" sldId="323"/>
            <ac:spMk id="12" creationId="{7D76F7D8-ECA3-4F12-9F1B-73AEFF13F8D2}"/>
          </ac:spMkLst>
        </pc:spChg>
        <pc:spChg chg="add del mod">
          <ac:chgData name="Talia Carter" userId="0bf9cf78-5f7e-422c-ac5d-f91755b853e4" providerId="ADAL" clId="{7C6761AA-B08B-4370-8886-396242FDAA66}" dt="2021-04-13T18:51:05.171" v="6663"/>
          <ac:spMkLst>
            <pc:docMk/>
            <pc:sldMk cId="2401941750" sldId="323"/>
            <ac:spMk id="13" creationId="{4D2778A9-4023-4501-8F00-1E431C26A384}"/>
          </ac:spMkLst>
        </pc:spChg>
        <pc:spChg chg="add del mod">
          <ac:chgData name="Talia Carter" userId="0bf9cf78-5f7e-422c-ac5d-f91755b853e4" providerId="ADAL" clId="{7C6761AA-B08B-4370-8886-396242FDAA66}" dt="2021-04-13T18:51:05.171" v="6663"/>
          <ac:spMkLst>
            <pc:docMk/>
            <pc:sldMk cId="2401941750" sldId="323"/>
            <ac:spMk id="14" creationId="{02B7A8DC-C20E-497F-B0F0-177F93A2BE6B}"/>
          </ac:spMkLst>
        </pc:spChg>
        <pc:spChg chg="add mod">
          <ac:chgData name="Talia Carter" userId="0bf9cf78-5f7e-422c-ac5d-f91755b853e4" providerId="ADAL" clId="{7C6761AA-B08B-4370-8886-396242FDAA66}" dt="2021-04-14T16:46:30.242" v="8892" actId="20577"/>
          <ac:spMkLst>
            <pc:docMk/>
            <pc:sldMk cId="2401941750" sldId="323"/>
            <ac:spMk id="15" creationId="{0E00BB6A-0E2A-4A70-9563-9899EC5ACC57}"/>
          </ac:spMkLst>
        </pc:spChg>
        <pc:spChg chg="add mod">
          <ac:chgData name="Talia Carter" userId="0bf9cf78-5f7e-422c-ac5d-f91755b853e4" providerId="ADAL" clId="{7C6761AA-B08B-4370-8886-396242FDAA66}" dt="2021-04-13T18:54:18.848" v="6745" actId="1038"/>
          <ac:spMkLst>
            <pc:docMk/>
            <pc:sldMk cId="2401941750" sldId="323"/>
            <ac:spMk id="16" creationId="{D24B67A1-3D41-4E9B-8A3D-3F1178872397}"/>
          </ac:spMkLst>
        </pc:spChg>
        <pc:spChg chg="add mod">
          <ac:chgData name="Talia Carter" userId="0bf9cf78-5f7e-422c-ac5d-f91755b853e4" providerId="ADAL" clId="{7C6761AA-B08B-4370-8886-396242FDAA66}" dt="2021-04-13T18:52:47.598" v="6681" actId="1076"/>
          <ac:spMkLst>
            <pc:docMk/>
            <pc:sldMk cId="2401941750" sldId="323"/>
            <ac:spMk id="17" creationId="{0C5DD3BF-4FB4-417E-928B-8CFB4384C0C8}"/>
          </ac:spMkLst>
        </pc:spChg>
        <pc:picChg chg="mod">
          <ac:chgData name="Talia Carter" userId="0bf9cf78-5f7e-422c-ac5d-f91755b853e4" providerId="ADAL" clId="{7C6761AA-B08B-4370-8886-396242FDAA66}" dt="2021-04-13T18:53:36.549" v="6703" actId="1076"/>
          <ac:picMkLst>
            <pc:docMk/>
            <pc:sldMk cId="2401941750" sldId="323"/>
            <ac:picMk id="8" creationId="{BFC36DF5-9D72-42EA-8E4B-41EB8E005B6D}"/>
          </ac:picMkLst>
        </pc:picChg>
      </pc:sldChg>
      <pc:sldChg chg="modSp add mod ord">
        <pc:chgData name="Talia Carter" userId="0bf9cf78-5f7e-422c-ac5d-f91755b853e4" providerId="ADAL" clId="{7C6761AA-B08B-4370-8886-396242FDAA66}" dt="2021-04-13T21:15:31.215" v="8376" actId="20577"/>
        <pc:sldMkLst>
          <pc:docMk/>
          <pc:sldMk cId="1132359093" sldId="324"/>
        </pc:sldMkLst>
        <pc:spChg chg="mod">
          <ac:chgData name="Talia Carter" userId="0bf9cf78-5f7e-422c-ac5d-f91755b853e4" providerId="ADAL" clId="{7C6761AA-B08B-4370-8886-396242FDAA66}" dt="2021-04-13T20:32:38.081" v="7932" actId="20577"/>
          <ac:spMkLst>
            <pc:docMk/>
            <pc:sldMk cId="1132359093" sldId="324"/>
            <ac:spMk id="2" creationId="{00000000-0000-0000-0000-000000000000}"/>
          </ac:spMkLst>
        </pc:spChg>
        <pc:spChg chg="mod">
          <ac:chgData name="Talia Carter" userId="0bf9cf78-5f7e-422c-ac5d-f91755b853e4" providerId="ADAL" clId="{7C6761AA-B08B-4370-8886-396242FDAA66}" dt="2021-04-13T21:15:31.215" v="8376" actId="20577"/>
          <ac:spMkLst>
            <pc:docMk/>
            <pc:sldMk cId="1132359093" sldId="324"/>
            <ac:spMk id="3" creationId="{00000000-0000-0000-0000-000000000000}"/>
          </ac:spMkLst>
        </pc:spChg>
      </pc:sldChg>
    </pc:docChg>
  </pc:docChgLst>
  <pc:docChgLst>
    <pc:chgData name="Talia Carter" userId="0bf9cf78-5f7e-422c-ac5d-f91755b853e4" providerId="ADAL" clId="{F5001DE8-C7E0-40EE-AAFE-C9FF5F3C49A5}"/>
    <pc:docChg chg="undo custSel delSld modSld">
      <pc:chgData name="Talia Carter" userId="0bf9cf78-5f7e-422c-ac5d-f91755b853e4" providerId="ADAL" clId="{F5001DE8-C7E0-40EE-AAFE-C9FF5F3C49A5}" dt="2021-11-03T17:36:17.587" v="301" actId="1037"/>
      <pc:docMkLst>
        <pc:docMk/>
      </pc:docMkLst>
      <pc:sldChg chg="setBg">
        <pc:chgData name="Talia Carter" userId="0bf9cf78-5f7e-422c-ac5d-f91755b853e4" providerId="ADAL" clId="{F5001DE8-C7E0-40EE-AAFE-C9FF5F3C49A5}" dt="2021-09-30T18:58:26.121" v="1"/>
        <pc:sldMkLst>
          <pc:docMk/>
          <pc:sldMk cId="3218660246" sldId="314"/>
        </pc:sldMkLst>
      </pc:sldChg>
      <pc:sldChg chg="setBg">
        <pc:chgData name="Talia Carter" userId="0bf9cf78-5f7e-422c-ac5d-f91755b853e4" providerId="ADAL" clId="{F5001DE8-C7E0-40EE-AAFE-C9FF5F3C49A5}" dt="2021-09-30T18:58:26.121" v="1"/>
        <pc:sldMkLst>
          <pc:docMk/>
          <pc:sldMk cId="3565298028" sldId="315"/>
        </pc:sldMkLst>
      </pc:sldChg>
      <pc:sldChg chg="del">
        <pc:chgData name="Talia Carter" userId="0bf9cf78-5f7e-422c-ac5d-f91755b853e4" providerId="ADAL" clId="{F5001DE8-C7E0-40EE-AAFE-C9FF5F3C49A5}" dt="2021-09-30T18:58:56.339" v="2" actId="2696"/>
        <pc:sldMkLst>
          <pc:docMk/>
          <pc:sldMk cId="1940533418" sldId="321"/>
        </pc:sldMkLst>
      </pc:sldChg>
      <pc:sldChg chg="addSp delSp modSp mod">
        <pc:chgData name="Talia Carter" userId="0bf9cf78-5f7e-422c-ac5d-f91755b853e4" providerId="ADAL" clId="{F5001DE8-C7E0-40EE-AAFE-C9FF5F3C49A5}" dt="2021-11-03T17:36:17.587" v="301" actId="1037"/>
        <pc:sldMkLst>
          <pc:docMk/>
          <pc:sldMk cId="3847409395" sldId="325"/>
        </pc:sldMkLst>
        <pc:spChg chg="mod">
          <ac:chgData name="Talia Carter" userId="0bf9cf78-5f7e-422c-ac5d-f91755b853e4" providerId="ADAL" clId="{F5001DE8-C7E0-40EE-AAFE-C9FF5F3C49A5}" dt="2021-11-03T17:31:20.050" v="96" actId="1037"/>
          <ac:spMkLst>
            <pc:docMk/>
            <pc:sldMk cId="3847409395" sldId="325"/>
            <ac:spMk id="2" creationId="{4B6CCCD6-6324-411B-84BB-5C63D0E5511B}"/>
          </ac:spMkLst>
        </pc:spChg>
        <pc:spChg chg="mod">
          <ac:chgData name="Talia Carter" userId="0bf9cf78-5f7e-422c-ac5d-f91755b853e4" providerId="ADAL" clId="{F5001DE8-C7E0-40EE-AAFE-C9FF5F3C49A5}" dt="2021-11-03T17:31:20.050" v="96" actId="1037"/>
          <ac:spMkLst>
            <pc:docMk/>
            <pc:sldMk cId="3847409395" sldId="325"/>
            <ac:spMk id="4" creationId="{E5422916-397E-4112-9423-2E3E59F282C4}"/>
          </ac:spMkLst>
        </pc:spChg>
        <pc:spChg chg="mod">
          <ac:chgData name="Talia Carter" userId="0bf9cf78-5f7e-422c-ac5d-f91755b853e4" providerId="ADAL" clId="{F5001DE8-C7E0-40EE-AAFE-C9FF5F3C49A5}" dt="2021-11-03T17:34:12.032" v="192" actId="1035"/>
          <ac:spMkLst>
            <pc:docMk/>
            <pc:sldMk cId="3847409395" sldId="325"/>
            <ac:spMk id="5" creationId="{E5AE8C62-518A-4B90-81E4-51AFC6FAD7E7}"/>
          </ac:spMkLst>
        </pc:spChg>
        <pc:spChg chg="mod">
          <ac:chgData name="Talia Carter" userId="0bf9cf78-5f7e-422c-ac5d-f91755b853e4" providerId="ADAL" clId="{F5001DE8-C7E0-40EE-AAFE-C9FF5F3C49A5}" dt="2021-11-03T17:31:20.050" v="96" actId="1037"/>
          <ac:spMkLst>
            <pc:docMk/>
            <pc:sldMk cId="3847409395" sldId="325"/>
            <ac:spMk id="6" creationId="{0076A672-D038-48E7-9697-A7DCCDDCFD0B}"/>
          </ac:spMkLst>
        </pc:spChg>
        <pc:spChg chg="mod">
          <ac:chgData name="Talia Carter" userId="0bf9cf78-5f7e-422c-ac5d-f91755b853e4" providerId="ADAL" clId="{F5001DE8-C7E0-40EE-AAFE-C9FF5F3C49A5}" dt="2021-11-03T17:34:12.032" v="192" actId="1035"/>
          <ac:spMkLst>
            <pc:docMk/>
            <pc:sldMk cId="3847409395" sldId="325"/>
            <ac:spMk id="8" creationId="{5AC282FD-3676-4106-AA4E-58604418BC3F}"/>
          </ac:spMkLst>
        </pc:spChg>
        <pc:spChg chg="mod">
          <ac:chgData name="Talia Carter" userId="0bf9cf78-5f7e-422c-ac5d-f91755b853e4" providerId="ADAL" clId="{F5001DE8-C7E0-40EE-AAFE-C9FF5F3C49A5}" dt="2021-11-03T17:34:12.032" v="192" actId="1035"/>
          <ac:spMkLst>
            <pc:docMk/>
            <pc:sldMk cId="3847409395" sldId="325"/>
            <ac:spMk id="9" creationId="{BCBB445A-1C86-4344-BB27-4A7C45AC0582}"/>
          </ac:spMkLst>
        </pc:spChg>
        <pc:spChg chg="mod">
          <ac:chgData name="Talia Carter" userId="0bf9cf78-5f7e-422c-ac5d-f91755b853e4" providerId="ADAL" clId="{F5001DE8-C7E0-40EE-AAFE-C9FF5F3C49A5}" dt="2021-11-03T17:36:09.850" v="286" actId="1035"/>
          <ac:spMkLst>
            <pc:docMk/>
            <pc:sldMk cId="3847409395" sldId="325"/>
            <ac:spMk id="10" creationId="{8BADDCC0-40F2-48AE-B489-788F13337306}"/>
          </ac:spMkLst>
        </pc:spChg>
        <pc:spChg chg="mod">
          <ac:chgData name="Talia Carter" userId="0bf9cf78-5f7e-422c-ac5d-f91755b853e4" providerId="ADAL" clId="{F5001DE8-C7E0-40EE-AAFE-C9FF5F3C49A5}" dt="2021-11-03T17:31:20.050" v="96" actId="1037"/>
          <ac:spMkLst>
            <pc:docMk/>
            <pc:sldMk cId="3847409395" sldId="325"/>
            <ac:spMk id="11" creationId="{15146344-D267-4B8E-A357-B2977BE1BEE5}"/>
          </ac:spMkLst>
        </pc:spChg>
        <pc:spChg chg="mod">
          <ac:chgData name="Talia Carter" userId="0bf9cf78-5f7e-422c-ac5d-f91755b853e4" providerId="ADAL" clId="{F5001DE8-C7E0-40EE-AAFE-C9FF5F3C49A5}" dt="2021-11-03T17:31:20.050" v="96" actId="1037"/>
          <ac:spMkLst>
            <pc:docMk/>
            <pc:sldMk cId="3847409395" sldId="325"/>
            <ac:spMk id="12" creationId="{974F92E9-456B-423A-B724-8515D058D2FB}"/>
          </ac:spMkLst>
        </pc:spChg>
        <pc:spChg chg="mod">
          <ac:chgData name="Talia Carter" userId="0bf9cf78-5f7e-422c-ac5d-f91755b853e4" providerId="ADAL" clId="{F5001DE8-C7E0-40EE-AAFE-C9FF5F3C49A5}" dt="2021-11-03T17:31:20.050" v="96" actId="1037"/>
          <ac:spMkLst>
            <pc:docMk/>
            <pc:sldMk cId="3847409395" sldId="325"/>
            <ac:spMk id="13" creationId="{67FE0CE4-E8D4-44BD-82A6-6D7A3961C136}"/>
          </ac:spMkLst>
        </pc:spChg>
        <pc:spChg chg="mod">
          <ac:chgData name="Talia Carter" userId="0bf9cf78-5f7e-422c-ac5d-f91755b853e4" providerId="ADAL" clId="{F5001DE8-C7E0-40EE-AAFE-C9FF5F3C49A5}" dt="2021-11-03T17:32:24.851" v="126" actId="1038"/>
          <ac:spMkLst>
            <pc:docMk/>
            <pc:sldMk cId="3847409395" sldId="325"/>
            <ac:spMk id="14" creationId="{98FE8DF6-B9C4-423C-94A1-09C42C4C3FF5}"/>
          </ac:spMkLst>
        </pc:spChg>
        <pc:spChg chg="mod">
          <ac:chgData name="Talia Carter" userId="0bf9cf78-5f7e-422c-ac5d-f91755b853e4" providerId="ADAL" clId="{F5001DE8-C7E0-40EE-AAFE-C9FF5F3C49A5}" dt="2021-11-03T17:34:12.032" v="192" actId="1035"/>
          <ac:spMkLst>
            <pc:docMk/>
            <pc:sldMk cId="3847409395" sldId="325"/>
            <ac:spMk id="19" creationId="{8A994B3F-A7D1-4640-ADBD-0895D7A1A951}"/>
          </ac:spMkLst>
        </pc:spChg>
        <pc:spChg chg="mod">
          <ac:chgData name="Talia Carter" userId="0bf9cf78-5f7e-422c-ac5d-f91755b853e4" providerId="ADAL" clId="{F5001DE8-C7E0-40EE-AAFE-C9FF5F3C49A5}" dt="2021-11-03T17:36:09.850" v="286" actId="1035"/>
          <ac:spMkLst>
            <pc:docMk/>
            <pc:sldMk cId="3847409395" sldId="325"/>
            <ac:spMk id="20" creationId="{669B9F2B-5DDB-4F54-A565-00910EE93D7A}"/>
          </ac:spMkLst>
        </pc:spChg>
        <pc:spChg chg="mod">
          <ac:chgData name="Talia Carter" userId="0bf9cf78-5f7e-422c-ac5d-f91755b853e4" providerId="ADAL" clId="{F5001DE8-C7E0-40EE-AAFE-C9FF5F3C49A5}" dt="2021-11-03T17:36:17.587" v="301" actId="1037"/>
          <ac:spMkLst>
            <pc:docMk/>
            <pc:sldMk cId="3847409395" sldId="325"/>
            <ac:spMk id="22" creationId="{29B478C7-254C-4C94-9DD3-BB30CAEB0A17}"/>
          </ac:spMkLst>
        </pc:spChg>
        <pc:spChg chg="mod">
          <ac:chgData name="Talia Carter" userId="0bf9cf78-5f7e-422c-ac5d-f91755b853e4" providerId="ADAL" clId="{F5001DE8-C7E0-40EE-AAFE-C9FF5F3C49A5}" dt="2021-11-03T17:31:20.050" v="96" actId="1037"/>
          <ac:spMkLst>
            <pc:docMk/>
            <pc:sldMk cId="3847409395" sldId="325"/>
            <ac:spMk id="23" creationId="{D0E57AF0-3E0F-4BA9-9B7A-924D14D37960}"/>
          </ac:spMkLst>
        </pc:spChg>
        <pc:spChg chg="mod">
          <ac:chgData name="Talia Carter" userId="0bf9cf78-5f7e-422c-ac5d-f91755b853e4" providerId="ADAL" clId="{F5001DE8-C7E0-40EE-AAFE-C9FF5F3C49A5}" dt="2021-11-03T17:36:09.850" v="286" actId="1035"/>
          <ac:spMkLst>
            <pc:docMk/>
            <pc:sldMk cId="3847409395" sldId="325"/>
            <ac:spMk id="24" creationId="{006CAE71-2500-48FC-957B-0F59AFE52AE8}"/>
          </ac:spMkLst>
        </pc:spChg>
        <pc:spChg chg="mod">
          <ac:chgData name="Talia Carter" userId="0bf9cf78-5f7e-422c-ac5d-f91755b853e4" providerId="ADAL" clId="{F5001DE8-C7E0-40EE-AAFE-C9FF5F3C49A5}" dt="2021-11-03T17:36:17.587" v="301" actId="1037"/>
          <ac:spMkLst>
            <pc:docMk/>
            <pc:sldMk cId="3847409395" sldId="325"/>
            <ac:spMk id="25" creationId="{2EE10868-DCF7-4623-839D-DEDD3849A3A0}"/>
          </ac:spMkLst>
        </pc:spChg>
        <pc:spChg chg="mod">
          <ac:chgData name="Talia Carter" userId="0bf9cf78-5f7e-422c-ac5d-f91755b853e4" providerId="ADAL" clId="{F5001DE8-C7E0-40EE-AAFE-C9FF5F3C49A5}" dt="2021-11-03T17:31:20.050" v="96" actId="1037"/>
          <ac:spMkLst>
            <pc:docMk/>
            <pc:sldMk cId="3847409395" sldId="325"/>
            <ac:spMk id="31" creationId="{C79707AD-C8C9-4537-BB6F-B90E0E90C075}"/>
          </ac:spMkLst>
        </pc:spChg>
        <pc:spChg chg="mod">
          <ac:chgData name="Talia Carter" userId="0bf9cf78-5f7e-422c-ac5d-f91755b853e4" providerId="ADAL" clId="{F5001DE8-C7E0-40EE-AAFE-C9FF5F3C49A5}" dt="2021-11-03T17:31:20.050" v="96" actId="1037"/>
          <ac:spMkLst>
            <pc:docMk/>
            <pc:sldMk cId="3847409395" sldId="325"/>
            <ac:spMk id="32" creationId="{C8E9F64C-3EC8-4917-A5E2-469B75A0798C}"/>
          </ac:spMkLst>
        </pc:spChg>
        <pc:spChg chg="mod">
          <ac:chgData name="Talia Carter" userId="0bf9cf78-5f7e-422c-ac5d-f91755b853e4" providerId="ADAL" clId="{F5001DE8-C7E0-40EE-AAFE-C9FF5F3C49A5}" dt="2021-11-03T17:34:12.032" v="192" actId="1035"/>
          <ac:spMkLst>
            <pc:docMk/>
            <pc:sldMk cId="3847409395" sldId="325"/>
            <ac:spMk id="40" creationId="{F426287D-87CD-461D-BC94-24FA3192FD26}"/>
          </ac:spMkLst>
        </pc:spChg>
        <pc:spChg chg="mod">
          <ac:chgData name="Talia Carter" userId="0bf9cf78-5f7e-422c-ac5d-f91755b853e4" providerId="ADAL" clId="{F5001DE8-C7E0-40EE-AAFE-C9FF5F3C49A5}" dt="2021-11-03T17:34:12.032" v="192" actId="1035"/>
          <ac:spMkLst>
            <pc:docMk/>
            <pc:sldMk cId="3847409395" sldId="325"/>
            <ac:spMk id="43" creationId="{662A5F50-16F6-4AB0-AC0B-6929A9F0185C}"/>
          </ac:spMkLst>
        </pc:spChg>
        <pc:spChg chg="mod">
          <ac:chgData name="Talia Carter" userId="0bf9cf78-5f7e-422c-ac5d-f91755b853e4" providerId="ADAL" clId="{F5001DE8-C7E0-40EE-AAFE-C9FF5F3C49A5}" dt="2021-11-03T17:27:24.568" v="32" actId="27636"/>
          <ac:spMkLst>
            <pc:docMk/>
            <pc:sldMk cId="3847409395" sldId="325"/>
            <ac:spMk id="50" creationId="{A019F537-12B6-4C8C-957D-5A2CD7996CC5}"/>
          </ac:spMkLst>
        </pc:spChg>
        <pc:spChg chg="add mod">
          <ac:chgData name="Talia Carter" userId="0bf9cf78-5f7e-422c-ac5d-f91755b853e4" providerId="ADAL" clId="{F5001DE8-C7E0-40EE-AAFE-C9FF5F3C49A5}" dt="2021-11-03T17:31:20.050" v="96" actId="1037"/>
          <ac:spMkLst>
            <pc:docMk/>
            <pc:sldMk cId="3847409395" sldId="325"/>
            <ac:spMk id="51" creationId="{0BB565F2-ADD7-4007-8A50-48A4AD54D74E}"/>
          </ac:spMkLst>
        </pc:spChg>
        <pc:spChg chg="add del mod">
          <ac:chgData name="Talia Carter" userId="0bf9cf78-5f7e-422c-ac5d-f91755b853e4" providerId="ADAL" clId="{F5001DE8-C7E0-40EE-AAFE-C9FF5F3C49A5}" dt="2021-11-03T17:29:19.686" v="34"/>
          <ac:spMkLst>
            <pc:docMk/>
            <pc:sldMk cId="3847409395" sldId="325"/>
            <ac:spMk id="52" creationId="{78E47756-922E-412F-B0CF-FC06D8A19C23}"/>
          </ac:spMkLst>
        </pc:spChg>
        <pc:spChg chg="add mod">
          <ac:chgData name="Talia Carter" userId="0bf9cf78-5f7e-422c-ac5d-f91755b853e4" providerId="ADAL" clId="{F5001DE8-C7E0-40EE-AAFE-C9FF5F3C49A5}" dt="2021-11-03T17:31:27.572" v="103" actId="27636"/>
          <ac:spMkLst>
            <pc:docMk/>
            <pc:sldMk cId="3847409395" sldId="325"/>
            <ac:spMk id="53" creationId="{E4D65325-986D-4415-B818-7AB2DE8D03E7}"/>
          </ac:spMkLst>
        </pc:spChg>
        <pc:spChg chg="add mod">
          <ac:chgData name="Talia Carter" userId="0bf9cf78-5f7e-422c-ac5d-f91755b853e4" providerId="ADAL" clId="{F5001DE8-C7E0-40EE-AAFE-C9FF5F3C49A5}" dt="2021-11-03T17:32:27.699" v="132" actId="1038"/>
          <ac:spMkLst>
            <pc:docMk/>
            <pc:sldMk cId="3847409395" sldId="325"/>
            <ac:spMk id="54" creationId="{0815137C-E6C1-4D6D-B13A-832CC7BBA25E}"/>
          </ac:spMkLst>
        </pc:spChg>
        <pc:spChg chg="add mod">
          <ac:chgData name="Talia Carter" userId="0bf9cf78-5f7e-422c-ac5d-f91755b853e4" providerId="ADAL" clId="{F5001DE8-C7E0-40EE-AAFE-C9FF5F3C49A5}" dt="2021-11-03T17:36:17.587" v="301" actId="1037"/>
          <ac:spMkLst>
            <pc:docMk/>
            <pc:sldMk cId="3847409395" sldId="325"/>
            <ac:spMk id="55" creationId="{051FFA30-1FD1-4BAA-A679-4AFE20A95226}"/>
          </ac:spMkLst>
        </pc:spChg>
        <pc:spChg chg="add mod">
          <ac:chgData name="Talia Carter" userId="0bf9cf78-5f7e-422c-ac5d-f91755b853e4" providerId="ADAL" clId="{F5001DE8-C7E0-40EE-AAFE-C9FF5F3C49A5}" dt="2021-11-03T17:34:59.481" v="251" actId="1076"/>
          <ac:spMkLst>
            <pc:docMk/>
            <pc:sldMk cId="3847409395" sldId="325"/>
            <ac:spMk id="56" creationId="{389F1222-AD29-4526-B294-C224945FCEF4}"/>
          </ac:spMkLst>
        </pc:spChg>
        <pc:spChg chg="add mod">
          <ac:chgData name="Talia Carter" userId="0bf9cf78-5f7e-422c-ac5d-f91755b853e4" providerId="ADAL" clId="{F5001DE8-C7E0-40EE-AAFE-C9FF5F3C49A5}" dt="2021-11-03T17:35:52.575" v="278" actId="27636"/>
          <ac:spMkLst>
            <pc:docMk/>
            <pc:sldMk cId="3847409395" sldId="325"/>
            <ac:spMk id="57" creationId="{0CF76372-F23A-4169-A9A9-137A7CA8FB8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7FA600A3-AC3A-4218-AF03-247076415BD4}" type="datetimeFigureOut">
              <a:rPr lang="en-US" smtClean="0"/>
              <a:t>11/3/2021</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A038B9A1-8A1D-43CF-9328-3DF116B1C698}" type="slidenum">
              <a:rPr lang="en-US" smtClean="0"/>
              <a:t>‹#›</a:t>
            </a:fld>
            <a:endParaRPr lang="en-US"/>
          </a:p>
        </p:txBody>
      </p:sp>
    </p:spTree>
    <p:extLst>
      <p:ext uri="{BB962C8B-B14F-4D97-AF65-F5344CB8AC3E}">
        <p14:creationId xmlns:p14="http://schemas.microsoft.com/office/powerpoint/2010/main" val="1824676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lvl1pPr>
          </a:lstStyle>
          <a:p>
            <a:fld id="{CB2FE715-7E16-4EEE-800B-9DEEDB90C479}" type="datetimeFigureOut">
              <a:rPr lang="en-US" smtClean="0"/>
              <a:t>11/3/2021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a:defRPr sz="1200"/>
            </a:lvl1pPr>
          </a:lstStyle>
          <a:p>
            <a:fld id="{34CB4EA3-B2CE-46FD-9B46-03E3F5856C6F}" type="slidenum">
              <a:rPr lang="en-US" smtClean="0"/>
              <a:t>‹#›</a:t>
            </a:fld>
            <a:endParaRPr lang="en-US"/>
          </a:p>
        </p:txBody>
      </p:sp>
    </p:spTree>
    <p:extLst>
      <p:ext uri="{BB962C8B-B14F-4D97-AF65-F5344CB8AC3E}">
        <p14:creationId xmlns:p14="http://schemas.microsoft.com/office/powerpoint/2010/main" val="2751667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1</a:t>
            </a:fld>
            <a:endParaRPr lang="en-US"/>
          </a:p>
        </p:txBody>
      </p:sp>
    </p:spTree>
    <p:extLst>
      <p:ext uri="{BB962C8B-B14F-4D97-AF65-F5344CB8AC3E}">
        <p14:creationId xmlns:p14="http://schemas.microsoft.com/office/powerpoint/2010/main" val="255011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15</a:t>
            </a:fld>
            <a:endParaRPr lang="en-US"/>
          </a:p>
        </p:txBody>
      </p:sp>
    </p:spTree>
    <p:extLst>
      <p:ext uri="{BB962C8B-B14F-4D97-AF65-F5344CB8AC3E}">
        <p14:creationId xmlns:p14="http://schemas.microsoft.com/office/powerpoint/2010/main" val="368048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16</a:t>
            </a:fld>
            <a:endParaRPr lang="en-US"/>
          </a:p>
        </p:txBody>
      </p:sp>
    </p:spTree>
    <p:extLst>
      <p:ext uri="{BB962C8B-B14F-4D97-AF65-F5344CB8AC3E}">
        <p14:creationId xmlns:p14="http://schemas.microsoft.com/office/powerpoint/2010/main" val="5276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374883E-EFFD-4D38-91AC-89E334833C0C}" type="slidenum">
              <a:rPr lang="en-US" altLang="en-US" smtClean="0"/>
              <a:pPr/>
              <a:t>18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21</a:t>
            </a:fld>
            <a:endParaRPr lang="en-US"/>
          </a:p>
        </p:txBody>
      </p:sp>
    </p:spTree>
    <p:extLst>
      <p:ext uri="{BB962C8B-B14F-4D97-AF65-F5344CB8AC3E}">
        <p14:creationId xmlns:p14="http://schemas.microsoft.com/office/powerpoint/2010/main" val="1247145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a:t>Lower Potency Opioid Formulations </a:t>
            </a:r>
          </a:p>
          <a:p>
            <a:r>
              <a:rPr lang="en-US" sz="2200" b="1" dirty="0"/>
              <a:t>Codeine     </a:t>
            </a:r>
            <a:r>
              <a:rPr lang="en-US" sz="2200" dirty="0"/>
              <a:t>Tylenol 3, T2, or T1 – now Rx!  </a:t>
            </a:r>
          </a:p>
          <a:p>
            <a:pPr lvl="2"/>
            <a:r>
              <a:rPr lang="en-US" sz="1800" dirty="0"/>
              <a:t>Abuse range ~10-50 T3 per day   Cold water extraction </a:t>
            </a:r>
          </a:p>
          <a:p>
            <a:pPr lvl="2"/>
            <a:r>
              <a:rPr lang="en-US" sz="1800" dirty="0"/>
              <a:t>Acetaminophen toxicity (</a:t>
            </a:r>
            <a:r>
              <a:rPr lang="en-US" altLang="en-US" sz="1800" dirty="0">
                <a:cs typeface="Arial" charset="0"/>
                <a:sym typeface="Wingdings" pitchFamily="2" charset="2"/>
              </a:rPr>
              <a:t>↑ risk if used as backup)</a:t>
            </a:r>
            <a:endParaRPr lang="en-US" sz="1800" dirty="0"/>
          </a:p>
          <a:p>
            <a:pPr lvl="2"/>
            <a:r>
              <a:rPr lang="en-US" sz="1800" dirty="0"/>
              <a:t>Oral, snorting less, rarely injected  </a:t>
            </a:r>
          </a:p>
          <a:p>
            <a:r>
              <a:rPr lang="en-US" sz="2200" b="1" dirty="0"/>
              <a:t>T&amp;Rs </a:t>
            </a:r>
            <a:r>
              <a:rPr lang="en-US" sz="2200" dirty="0"/>
              <a:t>  </a:t>
            </a:r>
            <a:r>
              <a:rPr lang="en-US" sz="2200" dirty="0" err="1"/>
              <a:t>Talwin</a:t>
            </a:r>
            <a:r>
              <a:rPr lang="en-US" sz="2200" dirty="0"/>
              <a:t> (</a:t>
            </a:r>
            <a:r>
              <a:rPr lang="en-US" sz="2000" dirty="0"/>
              <a:t>Pentazocine)</a:t>
            </a:r>
            <a:r>
              <a:rPr lang="en-US" sz="2200" dirty="0"/>
              <a:t> &amp; </a:t>
            </a:r>
            <a:r>
              <a:rPr lang="en-US" sz="2000" dirty="0"/>
              <a:t>Ritalin (methylphenidate)</a:t>
            </a:r>
            <a:endParaRPr lang="en-US" sz="2000" b="1" dirty="0"/>
          </a:p>
          <a:p>
            <a:pPr lvl="2"/>
            <a:r>
              <a:rPr lang="en-US" sz="1800" dirty="0"/>
              <a:t>Injected, ‘Talc Lung’, was more common in prairies </a:t>
            </a:r>
          </a:p>
          <a:p>
            <a:pPr lvl="2"/>
            <a:r>
              <a:rPr lang="en-US" sz="1800" dirty="0"/>
              <a:t>“Set” reported as 2x50 mg “T” &amp; 20 mg “R”  (2016)</a:t>
            </a:r>
          </a:p>
          <a:p>
            <a:r>
              <a:rPr lang="en-US" sz="2200" b="1" dirty="0"/>
              <a:t>Percocet/</a:t>
            </a:r>
            <a:r>
              <a:rPr lang="en-US" sz="2200" b="1" dirty="0" err="1"/>
              <a:t>Oxycocet</a:t>
            </a:r>
            <a:r>
              <a:rPr lang="en-US" sz="2200" b="1" dirty="0"/>
              <a:t>/</a:t>
            </a:r>
            <a:r>
              <a:rPr lang="en-US" sz="2200" b="1" dirty="0" err="1"/>
              <a:t>Endocet</a:t>
            </a:r>
            <a:r>
              <a:rPr lang="en-US" sz="2200" b="1" dirty="0"/>
              <a:t> </a:t>
            </a:r>
            <a:r>
              <a:rPr lang="en-US" sz="2200" dirty="0"/>
              <a:t> 5 mg oxycodone </a:t>
            </a:r>
            <a:r>
              <a:rPr lang="en-US" sz="2200" b="1" dirty="0"/>
              <a:t>	</a:t>
            </a:r>
          </a:p>
          <a:p>
            <a:pPr lvl="2"/>
            <a:r>
              <a:rPr lang="en-US" sz="1800" dirty="0"/>
              <a:t>Abuse range ~10-50 </a:t>
            </a:r>
            <a:r>
              <a:rPr lang="en-US" sz="1800" dirty="0" err="1"/>
              <a:t>Percs</a:t>
            </a:r>
            <a:r>
              <a:rPr lang="en-US" sz="1800" dirty="0"/>
              <a:t> per day</a:t>
            </a:r>
          </a:p>
          <a:p>
            <a:pPr lvl="2"/>
            <a:r>
              <a:rPr lang="en-US" sz="1800" dirty="0"/>
              <a:t>Oral, chewed, or snorted</a:t>
            </a:r>
          </a:p>
          <a:p>
            <a:endParaRPr lang="en-US" dirty="0"/>
          </a:p>
          <a:p>
            <a:r>
              <a:rPr lang="en-US" sz="2400" b="1" dirty="0"/>
              <a:t>Potent Opioid Formulations </a:t>
            </a:r>
          </a:p>
          <a:p>
            <a:r>
              <a:rPr lang="en-US" sz="2400" b="1" dirty="0"/>
              <a:t>Oxycodone</a:t>
            </a:r>
            <a:r>
              <a:rPr lang="en-US" sz="2200" b="1" dirty="0"/>
              <a:t>    </a:t>
            </a:r>
            <a:r>
              <a:rPr lang="en-US" sz="2200" dirty="0"/>
              <a:t>OxyContin, </a:t>
            </a:r>
            <a:r>
              <a:rPr lang="en-US" sz="2200" dirty="0" err="1"/>
              <a:t>OxyNeo</a:t>
            </a:r>
            <a:endParaRPr lang="en-US" sz="2200" dirty="0"/>
          </a:p>
          <a:p>
            <a:pPr lvl="2"/>
            <a:r>
              <a:rPr lang="en-US" sz="1800" dirty="0"/>
              <a:t>Abuse range 80-600 mg   </a:t>
            </a:r>
          </a:p>
          <a:p>
            <a:pPr lvl="2"/>
            <a:r>
              <a:rPr lang="en-US" altLang="en-US" sz="1800" dirty="0"/>
              <a:t>Long-acting, but when chew, snort or inject, becomes high-dose, rapid acting drug  (all </a:t>
            </a:r>
            <a:r>
              <a:rPr lang="en-US" altLang="en-US" sz="1800" dirty="0" err="1"/>
              <a:t>Contins</a:t>
            </a:r>
            <a:r>
              <a:rPr lang="en-US" altLang="en-US" sz="1800" dirty="0"/>
              <a:t>)</a:t>
            </a:r>
          </a:p>
          <a:p>
            <a:r>
              <a:rPr lang="en-US" sz="2400" b="1" dirty="0"/>
              <a:t>Morphine </a:t>
            </a:r>
            <a:r>
              <a:rPr lang="en-US" sz="2200" b="1" dirty="0"/>
              <a:t>    </a:t>
            </a:r>
            <a:r>
              <a:rPr lang="en-US" sz="2200" dirty="0" err="1"/>
              <a:t>Morphine</a:t>
            </a:r>
            <a:r>
              <a:rPr lang="en-US" sz="2200" dirty="0"/>
              <a:t> IR, MS Contin</a:t>
            </a:r>
            <a:endParaRPr lang="en-US" sz="2200" b="1" dirty="0"/>
          </a:p>
          <a:p>
            <a:pPr lvl="2"/>
            <a:r>
              <a:rPr lang="en-CA" altLang="en-US" sz="1800" dirty="0"/>
              <a:t>Abuse range 60 - ?800 mg  “greys” (100 mg), “reds” (200 mg)</a:t>
            </a:r>
          </a:p>
          <a:p>
            <a:pPr lvl="2"/>
            <a:r>
              <a:rPr lang="en-CA" altLang="en-US" sz="1800" dirty="0"/>
              <a:t>Oral or IV, less common snorting </a:t>
            </a:r>
            <a:endParaRPr lang="en-CA" altLang="en-US" sz="1800" b="1" dirty="0"/>
          </a:p>
          <a:p>
            <a:r>
              <a:rPr lang="en-US" sz="2400" b="1" dirty="0"/>
              <a:t>Hydromorphone</a:t>
            </a:r>
            <a:r>
              <a:rPr lang="en-US" sz="2200" b="1" dirty="0"/>
              <a:t>	  </a:t>
            </a:r>
            <a:r>
              <a:rPr lang="en-US" sz="2200" dirty="0" err="1"/>
              <a:t>Dilaudid</a:t>
            </a:r>
            <a:r>
              <a:rPr lang="en-US" sz="2200" dirty="0"/>
              <a:t>, HM Contin</a:t>
            </a:r>
            <a:r>
              <a:rPr lang="en-US" sz="2200" b="1" dirty="0"/>
              <a:t>	</a:t>
            </a:r>
          </a:p>
          <a:p>
            <a:pPr lvl="2"/>
            <a:r>
              <a:rPr lang="en-US" sz="1800" dirty="0"/>
              <a:t>Abuse range 6 - ?120 mg    HMC 6’s, 30’s  </a:t>
            </a:r>
          </a:p>
          <a:p>
            <a:pPr lvl="2"/>
            <a:r>
              <a:rPr lang="en-CA" altLang="en-US" sz="1800" dirty="0"/>
              <a:t>Oral or IV, less common snorting </a:t>
            </a:r>
            <a:endParaRPr lang="en-US" sz="1800" dirty="0"/>
          </a:p>
          <a:p>
            <a:r>
              <a:rPr lang="en-US" sz="2400" b="1" dirty="0"/>
              <a:t>Fentanyl </a:t>
            </a:r>
            <a:r>
              <a:rPr lang="en-US" sz="2200" b="1" dirty="0"/>
              <a:t>		</a:t>
            </a:r>
          </a:p>
          <a:p>
            <a:pPr lvl="2"/>
            <a:r>
              <a:rPr lang="en-US" sz="1800" dirty="0"/>
              <a:t>Abuse range 50-200 </a:t>
            </a:r>
            <a:r>
              <a:rPr lang="en-US" sz="1800" dirty="0">
                <a:sym typeface="Symbol"/>
              </a:rPr>
              <a:t></a:t>
            </a:r>
            <a:r>
              <a:rPr lang="en-US" sz="1800" dirty="0"/>
              <a:t>g patch </a:t>
            </a:r>
          </a:p>
          <a:p>
            <a:pPr lvl="2"/>
            <a:r>
              <a:rPr lang="en-US" sz="1800" dirty="0"/>
              <a:t>Chew or IV use (vinegar extraction)</a:t>
            </a:r>
          </a:p>
          <a:p>
            <a:endParaRPr lang="en-US" sz="2200" b="1" dirty="0"/>
          </a:p>
          <a:p>
            <a:r>
              <a:rPr lang="en-US" sz="2200" b="1" dirty="0"/>
              <a:t>Illicit Variations</a:t>
            </a:r>
          </a:p>
          <a:p>
            <a:r>
              <a:rPr lang="en-US" sz="2200" b="1" dirty="0"/>
              <a:t>Fentanyl powder    </a:t>
            </a:r>
            <a:endParaRPr lang="en-US" sz="2200" dirty="0"/>
          </a:p>
          <a:p>
            <a:pPr lvl="2"/>
            <a:r>
              <a:rPr lang="en-US" sz="1800" dirty="0"/>
              <a:t>?Range  grams, points     </a:t>
            </a:r>
            <a:r>
              <a:rPr lang="en-US" altLang="en-US" sz="1800" dirty="0">
                <a:cs typeface="Arial" charset="0"/>
                <a:sym typeface="Wingdings" pitchFamily="2" charset="2"/>
              </a:rPr>
              <a:t>↑ </a:t>
            </a:r>
            <a:r>
              <a:rPr lang="en-US" sz="1800" dirty="0"/>
              <a:t>OD risk!     Fake Oxy80’s (</a:t>
            </a:r>
            <a:r>
              <a:rPr lang="en-US" sz="1800" dirty="0" err="1"/>
              <a:t>Shadies</a:t>
            </a:r>
            <a:r>
              <a:rPr lang="en-US" sz="1800" dirty="0"/>
              <a:t>) </a:t>
            </a:r>
          </a:p>
          <a:p>
            <a:pPr lvl="2"/>
            <a:r>
              <a:rPr lang="en-US" altLang="en-US" sz="1800" dirty="0"/>
              <a:t>Snort or inject      </a:t>
            </a:r>
            <a:endParaRPr lang="en-US" sz="1800" dirty="0"/>
          </a:p>
          <a:p>
            <a:r>
              <a:rPr lang="en-US" sz="2200" b="1" dirty="0" err="1"/>
              <a:t>Carfentanyl</a:t>
            </a:r>
            <a:r>
              <a:rPr lang="en-US" sz="2200" b="1" dirty="0"/>
              <a:t>     </a:t>
            </a:r>
          </a:p>
          <a:p>
            <a:pPr lvl="2"/>
            <a:r>
              <a:rPr lang="en-US" sz="1800" dirty="0"/>
              <a:t>Inject or oral, ‘blotters’</a:t>
            </a:r>
          </a:p>
          <a:p>
            <a:pPr lvl="2"/>
            <a:r>
              <a:rPr lang="en-US" altLang="en-US" sz="1800" dirty="0">
                <a:cs typeface="Arial" charset="0"/>
                <a:sym typeface="Wingdings" pitchFamily="2" charset="2"/>
              </a:rPr>
              <a:t> ↑ </a:t>
            </a:r>
            <a:r>
              <a:rPr lang="en-US" sz="1800" dirty="0"/>
              <a:t>OD risk! </a:t>
            </a:r>
          </a:p>
          <a:p>
            <a:r>
              <a:rPr lang="en-US" sz="2200" b="1" dirty="0"/>
              <a:t>Heroin	</a:t>
            </a:r>
            <a:endParaRPr lang="en-US" sz="2200" dirty="0"/>
          </a:p>
          <a:p>
            <a:pPr lvl="2"/>
            <a:r>
              <a:rPr lang="en-US" sz="1800" dirty="0"/>
              <a:t>?Range   grams, points</a:t>
            </a:r>
          </a:p>
          <a:p>
            <a:r>
              <a:rPr lang="en-US" sz="2200" b="1" dirty="0"/>
              <a:t>Diverted methadone (or buprenorphine/naloxone )	</a:t>
            </a:r>
          </a:p>
          <a:p>
            <a:pPr lvl="2"/>
            <a:r>
              <a:rPr lang="en-US" sz="1800" dirty="0"/>
              <a:t>It happens    </a:t>
            </a:r>
            <a:r>
              <a:rPr lang="en-US" altLang="en-US" sz="1800" dirty="0">
                <a:cs typeface="Arial" charset="0"/>
                <a:sym typeface="Wingdings" pitchFamily="2" charset="2"/>
              </a:rPr>
              <a:t>↑  </a:t>
            </a:r>
            <a:r>
              <a:rPr lang="en-US" sz="1800" dirty="0"/>
              <a:t>OD risk  </a:t>
            </a:r>
          </a:p>
          <a:p>
            <a:pPr lvl="2"/>
            <a:endParaRPr lang="en-US" sz="1800" dirty="0"/>
          </a:p>
          <a:p>
            <a:r>
              <a:rPr lang="en-US" sz="1800" dirty="0"/>
              <a:t>100 mg IV pentazocine</a:t>
            </a:r>
            <a:r>
              <a:rPr lang="en-US" sz="1800" baseline="0" dirty="0"/>
              <a:t> (</a:t>
            </a:r>
            <a:r>
              <a:rPr lang="en-US" sz="1800" baseline="0" dirty="0" err="1"/>
              <a:t>talwin</a:t>
            </a:r>
            <a:r>
              <a:rPr lang="en-US" sz="1800" baseline="0" dirty="0"/>
              <a:t>) = ~17 (16.7) mg IV morphine (~ 34 mg oral)</a:t>
            </a:r>
          </a:p>
          <a:p>
            <a:r>
              <a:rPr lang="en-US" sz="1800" baseline="0" dirty="0"/>
              <a:t>http://opioidcalculator.practicalpainmanagement.com/</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t>PPM (practical pain management Opioid Calculator site “</a:t>
            </a:r>
            <a:r>
              <a:rPr lang="en-US" sz="1800" dirty="0"/>
              <a:t>The free Opioid Calculator (the "Calculator") provided by VH Media LLC (the "Company"), and all information contained therein, is solely for use by trained medical professionals who are experienced in the calculation of doses of opioids based on currently published conversion factors and are competent to understand the risks, benefits and alternatives to various opioid pain medicines and determine which medicine and dosage, if any, will be safe and effective for any particular patient ("Trained Medical Professionals").  </a:t>
            </a:r>
            <a:r>
              <a:rPr lang="en-US" sz="1800" b="1" i="1" dirty="0"/>
              <a:t>If you are not a Trained Medical Professional, do not use the Calculator.</a:t>
            </a:r>
            <a:r>
              <a:rPr lang="en-US" sz="1800" dirty="0"/>
              <a:t> The opioid calculator was developed as an informational tool only to aid the Trained Medical Professional.  Data obtained from the use of the Calculator is not meant for direct clinical application.  Clinical application of any data obtained by use of the Calculator is the sole responsibility of the user only.  The Company (nor any author of the Calculator) does not guarantee the accuracy or completeness of the Calculator, and the suggested doses are not a substitute for clinical judgment.  All calculations must be confirmed before use.”)</a:t>
            </a:r>
          </a:p>
          <a:p>
            <a:pPr lvl="2"/>
            <a:endParaRPr lang="en-US" sz="1800" dirty="0"/>
          </a:p>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22</a:t>
            </a:fld>
            <a:endParaRPr lang="en-US"/>
          </a:p>
        </p:txBody>
      </p:sp>
    </p:spTree>
    <p:extLst>
      <p:ext uri="{BB962C8B-B14F-4D97-AF65-F5344CB8AC3E}">
        <p14:creationId xmlns:p14="http://schemas.microsoft.com/office/powerpoint/2010/main" val="183348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a:t>
            </a:r>
            <a:r>
              <a:rPr lang="en-US" baseline="0" dirty="0"/>
              <a:t> yourself… does this make you uncomfortable?  Will you be able to ask these questions?  Or the other questions?  What will you want to avoid as a clinician? </a:t>
            </a:r>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24</a:t>
            </a:fld>
            <a:endParaRPr lang="en-US"/>
          </a:p>
        </p:txBody>
      </p:sp>
    </p:spTree>
    <p:extLst>
      <p:ext uri="{BB962C8B-B14F-4D97-AF65-F5344CB8AC3E}">
        <p14:creationId xmlns:p14="http://schemas.microsoft.com/office/powerpoint/2010/main" val="4271719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26</a:t>
            </a:fld>
            <a:endParaRPr lang="en-US"/>
          </a:p>
        </p:txBody>
      </p:sp>
    </p:spTree>
    <p:extLst>
      <p:ext uri="{BB962C8B-B14F-4D97-AF65-F5344CB8AC3E}">
        <p14:creationId xmlns:p14="http://schemas.microsoft.com/office/powerpoint/2010/main" val="156791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27</a:t>
            </a:fld>
            <a:endParaRPr lang="en-US"/>
          </a:p>
        </p:txBody>
      </p:sp>
    </p:spTree>
    <p:extLst>
      <p:ext uri="{BB962C8B-B14F-4D97-AF65-F5344CB8AC3E}">
        <p14:creationId xmlns:p14="http://schemas.microsoft.com/office/powerpoint/2010/main" val="487856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29</a:t>
            </a:fld>
            <a:endParaRPr lang="en-US"/>
          </a:p>
        </p:txBody>
      </p:sp>
    </p:spTree>
    <p:extLst>
      <p:ext uri="{BB962C8B-B14F-4D97-AF65-F5344CB8AC3E}">
        <p14:creationId xmlns:p14="http://schemas.microsoft.com/office/powerpoint/2010/main" val="2038328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30</a:t>
            </a:fld>
            <a:endParaRPr lang="en-US"/>
          </a:p>
        </p:txBody>
      </p:sp>
    </p:spTree>
    <p:extLst>
      <p:ext uri="{BB962C8B-B14F-4D97-AF65-F5344CB8AC3E}">
        <p14:creationId xmlns:p14="http://schemas.microsoft.com/office/powerpoint/2010/main" val="256058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4</a:t>
            </a:fld>
            <a:endParaRPr lang="en-US"/>
          </a:p>
        </p:txBody>
      </p:sp>
    </p:spTree>
    <p:extLst>
      <p:ext uri="{BB962C8B-B14F-4D97-AF65-F5344CB8AC3E}">
        <p14:creationId xmlns:p14="http://schemas.microsoft.com/office/powerpoint/2010/main" val="3651030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31</a:t>
            </a:fld>
            <a:endParaRPr lang="en-US"/>
          </a:p>
        </p:txBody>
      </p:sp>
    </p:spTree>
    <p:extLst>
      <p:ext uri="{BB962C8B-B14F-4D97-AF65-F5344CB8AC3E}">
        <p14:creationId xmlns:p14="http://schemas.microsoft.com/office/powerpoint/2010/main" val="1281756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33</a:t>
            </a:fld>
            <a:endParaRPr lang="en-US"/>
          </a:p>
        </p:txBody>
      </p:sp>
    </p:spTree>
    <p:extLst>
      <p:ext uri="{BB962C8B-B14F-4D97-AF65-F5344CB8AC3E}">
        <p14:creationId xmlns:p14="http://schemas.microsoft.com/office/powerpoint/2010/main" val="868884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34</a:t>
            </a:fld>
            <a:endParaRPr lang="en-US"/>
          </a:p>
        </p:txBody>
      </p:sp>
    </p:spTree>
    <p:extLst>
      <p:ext uri="{BB962C8B-B14F-4D97-AF65-F5344CB8AC3E}">
        <p14:creationId xmlns:p14="http://schemas.microsoft.com/office/powerpoint/2010/main" val="2126555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35</a:t>
            </a:fld>
            <a:endParaRPr lang="en-US"/>
          </a:p>
        </p:txBody>
      </p:sp>
    </p:spTree>
    <p:extLst>
      <p:ext uri="{BB962C8B-B14F-4D97-AF65-F5344CB8AC3E}">
        <p14:creationId xmlns:p14="http://schemas.microsoft.com/office/powerpoint/2010/main" val="3031400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36</a:t>
            </a:fld>
            <a:endParaRPr lang="en-US"/>
          </a:p>
        </p:txBody>
      </p:sp>
    </p:spTree>
    <p:extLst>
      <p:ext uri="{BB962C8B-B14F-4D97-AF65-F5344CB8AC3E}">
        <p14:creationId xmlns:p14="http://schemas.microsoft.com/office/powerpoint/2010/main" val="3237693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5</a:t>
            </a:fld>
            <a:endParaRPr lang="en-US"/>
          </a:p>
        </p:txBody>
      </p:sp>
    </p:spTree>
    <p:extLst>
      <p:ext uri="{BB962C8B-B14F-4D97-AF65-F5344CB8AC3E}">
        <p14:creationId xmlns:p14="http://schemas.microsoft.com/office/powerpoint/2010/main" val="1527619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7</a:t>
            </a:fld>
            <a:endParaRPr lang="en-US"/>
          </a:p>
        </p:txBody>
      </p:sp>
    </p:spTree>
    <p:extLst>
      <p:ext uri="{BB962C8B-B14F-4D97-AF65-F5344CB8AC3E}">
        <p14:creationId xmlns:p14="http://schemas.microsoft.com/office/powerpoint/2010/main" val="181204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note for 2 nurses on B2.  Although inpatient example, this is what you want to cultivate in an interview. </a:t>
            </a:r>
          </a:p>
          <a:p>
            <a:r>
              <a:rPr lang="en-US" baseline="0" dirty="0"/>
              <a:t>Objective “ </a:t>
            </a:r>
            <a:r>
              <a:rPr lang="en-US" sz="1200" b="0" i="0" u="none" strike="noStrike" kern="1200" baseline="0" dirty="0">
                <a:solidFill>
                  <a:schemeClr val="tx1"/>
                </a:solidFill>
                <a:latin typeface="+mn-lt"/>
                <a:ea typeface="+mn-ea"/>
                <a:cs typeface="+mn-cs"/>
              </a:rPr>
              <a:t>3) Appreciate the value of sensitivity, understanding and commitment in the delivery of addictions medicine in clinical or pharmacy practice.”    </a:t>
            </a:r>
          </a:p>
          <a:p>
            <a:r>
              <a:rPr lang="en-US" sz="1200" b="0" i="0" u="none" strike="noStrike" kern="1200" baseline="0" dirty="0">
                <a:solidFill>
                  <a:schemeClr val="tx1"/>
                </a:solidFill>
                <a:latin typeface="+mn-lt"/>
                <a:ea typeface="+mn-ea"/>
                <a:cs typeface="+mn-cs"/>
              </a:rPr>
              <a:t>This is the ART in the science of addiction medicine (of clinical interactions in general!)</a:t>
            </a:r>
          </a:p>
        </p:txBody>
      </p:sp>
      <p:sp>
        <p:nvSpPr>
          <p:cNvPr id="4" name="Slide Number Placeholder 3"/>
          <p:cNvSpPr>
            <a:spLocks noGrp="1"/>
          </p:cNvSpPr>
          <p:nvPr>
            <p:ph type="sldNum" sz="quarter" idx="10"/>
          </p:nvPr>
        </p:nvSpPr>
        <p:spPr/>
        <p:txBody>
          <a:bodyPr/>
          <a:lstStyle/>
          <a:p>
            <a:fld id="{34CB4EA3-B2CE-46FD-9B46-03E3F5856C6F}" type="slidenum">
              <a:rPr lang="en-US" smtClean="0"/>
              <a:t>8</a:t>
            </a:fld>
            <a:endParaRPr lang="en-US"/>
          </a:p>
        </p:txBody>
      </p:sp>
    </p:spTree>
    <p:extLst>
      <p:ext uri="{BB962C8B-B14F-4D97-AF65-F5344CB8AC3E}">
        <p14:creationId xmlns:p14="http://schemas.microsoft.com/office/powerpoint/2010/main" val="61064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9</a:t>
            </a:fld>
            <a:endParaRPr lang="en-US"/>
          </a:p>
        </p:txBody>
      </p:sp>
    </p:spTree>
    <p:extLst>
      <p:ext uri="{BB962C8B-B14F-4D97-AF65-F5344CB8AC3E}">
        <p14:creationId xmlns:p14="http://schemas.microsoft.com/office/powerpoint/2010/main" val="2781879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11</a:t>
            </a:fld>
            <a:endParaRPr lang="en-US"/>
          </a:p>
        </p:txBody>
      </p:sp>
    </p:spTree>
    <p:extLst>
      <p:ext uri="{BB962C8B-B14F-4D97-AF65-F5344CB8AC3E}">
        <p14:creationId xmlns:p14="http://schemas.microsoft.com/office/powerpoint/2010/main" val="370486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4EA3-B2CE-46FD-9B46-03E3F5856C6F}" type="slidenum">
              <a:rPr lang="en-US" smtClean="0"/>
              <a:t>12</a:t>
            </a:fld>
            <a:endParaRPr lang="en-US"/>
          </a:p>
        </p:txBody>
      </p:sp>
    </p:spTree>
    <p:extLst>
      <p:ext uri="{BB962C8B-B14F-4D97-AF65-F5344CB8AC3E}">
        <p14:creationId xmlns:p14="http://schemas.microsoft.com/office/powerpoint/2010/main" val="1420877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B4EA3-B2CE-46FD-9B46-03E3F5856C6F}" type="slidenum">
              <a:rPr lang="en-US" smtClean="0"/>
              <a:t>14</a:t>
            </a:fld>
            <a:endParaRPr lang="en-US"/>
          </a:p>
        </p:txBody>
      </p:sp>
    </p:spTree>
    <p:extLst>
      <p:ext uri="{BB962C8B-B14F-4D97-AF65-F5344CB8AC3E}">
        <p14:creationId xmlns:p14="http://schemas.microsoft.com/office/powerpoint/2010/main" val="123755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74899" y="1283490"/>
            <a:ext cx="10608183" cy="1272209"/>
          </a:xfrm>
        </p:spPr>
        <p:txBody>
          <a:bodyPr>
            <a:noAutofit/>
          </a:bodyPr>
          <a:lstStyle/>
          <a:p>
            <a:pPr algn="ctr"/>
            <a:r>
              <a:rPr lang="en-US" sz="4000" i="1" dirty="0">
                <a:solidFill>
                  <a:schemeClr val="accent4">
                    <a:lumMod val="75000"/>
                  </a:schemeClr>
                </a:solidFill>
                <a:latin typeface="Book Antiqua" panose="02040602050305030304" pitchFamily="18" charset="0"/>
              </a:rPr>
              <a:t>Opioid Agonist Therapy 101: </a:t>
            </a:r>
            <a:br>
              <a:rPr lang="en-US" sz="4000" i="1" dirty="0">
                <a:solidFill>
                  <a:schemeClr val="accent4">
                    <a:lumMod val="75000"/>
                  </a:schemeClr>
                </a:solidFill>
                <a:latin typeface="Book Antiqua" panose="02040602050305030304" pitchFamily="18" charset="0"/>
              </a:rPr>
            </a:br>
            <a:r>
              <a:rPr lang="en-US" sz="4000" i="1" dirty="0">
                <a:solidFill>
                  <a:schemeClr val="accent4">
                    <a:lumMod val="75000"/>
                  </a:schemeClr>
                </a:solidFill>
                <a:latin typeface="Book Antiqua" panose="02040602050305030304" pitchFamily="18" charset="0"/>
              </a:rPr>
              <a:t>An Introduction to Clinical Practice</a:t>
            </a:r>
            <a:r>
              <a:rPr lang="en-US" sz="4000" dirty="0">
                <a:solidFill>
                  <a:schemeClr val="accent4">
                    <a:lumMod val="75000"/>
                  </a:schemeClr>
                </a:solidFill>
                <a:latin typeface="Book Antiqua" panose="02040602050305030304" pitchFamily="18" charset="0"/>
              </a:rPr>
              <a:t> </a:t>
            </a:r>
            <a:r>
              <a:rPr lang="en-US" sz="4000" i="1" dirty="0">
                <a:solidFill>
                  <a:schemeClr val="accent4">
                    <a:lumMod val="75000"/>
                  </a:schemeClr>
                </a:solidFill>
                <a:latin typeface="Book Antiqua" panose="02040602050305030304" pitchFamily="18" charset="0"/>
              </a:rPr>
              <a:t>Workshop</a:t>
            </a:r>
            <a:r>
              <a:rPr lang="en-US" sz="4000" dirty="0">
                <a:latin typeface="Book Antiqua" panose="02040602050305030304" pitchFamily="18" charset="0"/>
              </a:rPr>
              <a:t> </a:t>
            </a:r>
            <a:r>
              <a:rPr lang="en-US" sz="4000" i="1" dirty="0">
                <a:solidFill>
                  <a:schemeClr val="accent4">
                    <a:lumMod val="75000"/>
                  </a:schemeClr>
                </a:solidFill>
                <a:latin typeface="Book Antiqua" panose="02040602050305030304" pitchFamily="18" charset="0"/>
              </a:rPr>
              <a:t>  </a:t>
            </a:r>
            <a:endParaRPr lang="en-CA" sz="4000" dirty="0"/>
          </a:p>
        </p:txBody>
      </p:sp>
      <p:sp>
        <p:nvSpPr>
          <p:cNvPr id="9" name="Subtitle 2"/>
          <p:cNvSpPr>
            <a:spLocks noGrp="1"/>
          </p:cNvSpPr>
          <p:nvPr>
            <p:ph type="subTitle" idx="1"/>
          </p:nvPr>
        </p:nvSpPr>
        <p:spPr>
          <a:xfrm>
            <a:off x="3173229" y="5156779"/>
            <a:ext cx="8600692" cy="1337619"/>
          </a:xfrm>
        </p:spPr>
        <p:txBody>
          <a:bodyPr>
            <a:normAutofit fontScale="92500"/>
          </a:bodyPr>
          <a:lstStyle/>
          <a:p>
            <a:pPr algn="r"/>
            <a:r>
              <a:rPr lang="en-CA" sz="2000" b="1" dirty="0"/>
              <a:t>Talia Carter</a:t>
            </a:r>
            <a:r>
              <a:rPr lang="en-CA" sz="2000" dirty="0"/>
              <a:t>, OT Reg(MB), MOT, CPSM Prescribing Practices Coordinator</a:t>
            </a:r>
          </a:p>
          <a:p>
            <a:pPr algn="r"/>
            <a:r>
              <a:rPr lang="en-CA" sz="1700" dirty="0"/>
              <a:t>created with </a:t>
            </a:r>
            <a:r>
              <a:rPr lang="en-CA" sz="1700" b="1" dirty="0"/>
              <a:t>Dr. Morag Fisher</a:t>
            </a:r>
            <a:r>
              <a:rPr lang="en-CA" sz="1700" dirty="0"/>
              <a:t>, </a:t>
            </a:r>
            <a:r>
              <a:rPr lang="en-CA" sz="1700" dirty="0" err="1"/>
              <a:t>MBChB</a:t>
            </a:r>
            <a:r>
              <a:rPr lang="en-CA" sz="1700" dirty="0"/>
              <a:t>, CCSAM, Lecturer Dept. Family Medicine</a:t>
            </a:r>
          </a:p>
          <a:p>
            <a:pPr algn="r"/>
            <a:r>
              <a:rPr lang="en-CA" sz="1700" dirty="0"/>
              <a:t>	</a:t>
            </a:r>
            <a:r>
              <a:rPr lang="en-CA" sz="1600" dirty="0"/>
              <a:t>				</a:t>
            </a:r>
          </a:p>
        </p:txBody>
      </p:sp>
      <p:sp>
        <p:nvSpPr>
          <p:cNvPr id="10" name="Title 1"/>
          <p:cNvSpPr txBox="1">
            <a:spLocks/>
          </p:cNvSpPr>
          <p:nvPr/>
        </p:nvSpPr>
        <p:spPr>
          <a:xfrm>
            <a:off x="953947" y="2976936"/>
            <a:ext cx="9841456" cy="166044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i="1" dirty="0">
                <a:solidFill>
                  <a:schemeClr val="accent4">
                    <a:lumMod val="75000"/>
                  </a:schemeClr>
                </a:solidFill>
                <a:latin typeface="Book Antiqua" panose="02040602050305030304" pitchFamily="18" charset="0"/>
              </a:rPr>
              <a:t> </a:t>
            </a:r>
            <a:br>
              <a:rPr lang="en-CA" dirty="0"/>
            </a:br>
            <a:r>
              <a:rPr lang="en-US" dirty="0"/>
              <a:t>The Comprehensive Patient Assessment </a:t>
            </a:r>
            <a:endParaRPr lang="en-CA" dirty="0"/>
          </a:p>
        </p:txBody>
      </p:sp>
    </p:spTree>
    <p:extLst>
      <p:ext uri="{BB962C8B-B14F-4D97-AF65-F5344CB8AC3E}">
        <p14:creationId xmlns:p14="http://schemas.microsoft.com/office/powerpoint/2010/main" val="707550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74" y="1077316"/>
            <a:ext cx="7831203" cy="5076975"/>
          </a:xfrm>
        </p:spPr>
        <p:txBody>
          <a:bodyPr>
            <a:normAutofit/>
          </a:bodyPr>
          <a:lstStyle/>
          <a:p>
            <a:pPr algn="r">
              <a:spcBef>
                <a:spcPts val="600"/>
              </a:spcBef>
            </a:pPr>
            <a:r>
              <a:rPr lang="en-US" sz="4000" b="1" dirty="0">
                <a:solidFill>
                  <a:schemeClr val="bg1"/>
                </a:solidFill>
              </a:rPr>
              <a:t>“What unites people</a:t>
            </a:r>
            <a:r>
              <a:rPr lang="en-US" sz="4000" dirty="0">
                <a:solidFill>
                  <a:schemeClr val="bg1"/>
                </a:solidFill>
              </a:rPr>
              <a:t>?</a:t>
            </a:r>
            <a:br>
              <a:rPr lang="en-US" sz="4000" dirty="0">
                <a:solidFill>
                  <a:schemeClr val="bg1"/>
                </a:solidFill>
              </a:rPr>
            </a:br>
            <a:r>
              <a:rPr lang="en-US" sz="4000" dirty="0">
                <a:solidFill>
                  <a:schemeClr val="bg1"/>
                </a:solidFill>
              </a:rPr>
              <a:t>Armies? Gold? Flags? </a:t>
            </a:r>
            <a:r>
              <a:rPr lang="en-US" sz="5400" b="1" dirty="0">
                <a:solidFill>
                  <a:schemeClr val="bg1"/>
                </a:solidFill>
              </a:rPr>
              <a:t>Stories</a:t>
            </a:r>
            <a:r>
              <a:rPr lang="en-US" sz="5400" dirty="0">
                <a:solidFill>
                  <a:schemeClr val="bg1"/>
                </a:solidFill>
              </a:rPr>
              <a:t>.</a:t>
            </a:r>
            <a:r>
              <a:rPr lang="en-US" sz="4000" dirty="0">
                <a:solidFill>
                  <a:schemeClr val="bg1"/>
                </a:solidFill>
              </a:rPr>
              <a:t> </a:t>
            </a:r>
            <a:br>
              <a:rPr lang="en-US" sz="4000" dirty="0">
                <a:solidFill>
                  <a:schemeClr val="bg1"/>
                </a:solidFill>
              </a:rPr>
            </a:br>
            <a:br>
              <a:rPr lang="en-US" sz="2800" dirty="0">
                <a:solidFill>
                  <a:schemeClr val="bg1"/>
                </a:solidFill>
              </a:rPr>
            </a:br>
            <a:r>
              <a:rPr lang="en-US" sz="4000" dirty="0">
                <a:solidFill>
                  <a:schemeClr val="bg1"/>
                </a:solidFill>
              </a:rPr>
              <a:t>There’s nothing </a:t>
            </a:r>
            <a:r>
              <a:rPr lang="en-US" sz="4000" b="1" dirty="0">
                <a:solidFill>
                  <a:schemeClr val="bg1"/>
                </a:solidFill>
              </a:rPr>
              <a:t>more powerful </a:t>
            </a:r>
            <a:r>
              <a:rPr lang="en-US" sz="4000" dirty="0">
                <a:solidFill>
                  <a:schemeClr val="bg1"/>
                </a:solidFill>
              </a:rPr>
              <a:t>than a </a:t>
            </a:r>
            <a:r>
              <a:rPr lang="en-US" sz="4000" b="1" dirty="0">
                <a:solidFill>
                  <a:schemeClr val="bg1"/>
                </a:solidFill>
              </a:rPr>
              <a:t>good story</a:t>
            </a:r>
            <a:r>
              <a:rPr lang="en-US" sz="4000" dirty="0">
                <a:solidFill>
                  <a:schemeClr val="bg1"/>
                </a:solidFill>
              </a:rPr>
              <a:t>.”</a:t>
            </a:r>
            <a:br>
              <a:rPr lang="en-US" sz="4000" dirty="0">
                <a:solidFill>
                  <a:schemeClr val="bg1"/>
                </a:solidFill>
              </a:rPr>
            </a:br>
            <a:br>
              <a:rPr lang="en-US" sz="4000" dirty="0">
                <a:solidFill>
                  <a:schemeClr val="bg1"/>
                </a:solidFill>
              </a:rPr>
            </a:br>
            <a:r>
              <a:rPr lang="en-US" sz="3400" dirty="0">
                <a:solidFill>
                  <a:schemeClr val="bg2">
                    <a:lumMod val="90000"/>
                  </a:schemeClr>
                </a:solidFill>
                <a:latin typeface="Blackadder ITC" panose="04020505051007020D02" pitchFamily="82" charset="0"/>
              </a:rPr>
              <a:t>Tyrion Lannister - Game of Thrones</a:t>
            </a:r>
          </a:p>
        </p:txBody>
      </p:sp>
    </p:spTree>
    <p:extLst>
      <p:ext uri="{BB962C8B-B14F-4D97-AF65-F5344CB8AC3E}">
        <p14:creationId xmlns:p14="http://schemas.microsoft.com/office/powerpoint/2010/main" val="321866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2350" y="696030"/>
            <a:ext cx="8911687" cy="1280890"/>
          </a:xfrm>
        </p:spPr>
        <p:txBody>
          <a:bodyPr>
            <a:normAutofit/>
          </a:bodyPr>
          <a:lstStyle/>
          <a:p>
            <a:r>
              <a:rPr lang="en-US" sz="4400" dirty="0"/>
              <a:t>Social Hx – Their Story</a:t>
            </a:r>
          </a:p>
        </p:txBody>
      </p:sp>
      <p:sp>
        <p:nvSpPr>
          <p:cNvPr id="3" name="Content Placeholder 2"/>
          <p:cNvSpPr>
            <a:spLocks noGrp="1"/>
          </p:cNvSpPr>
          <p:nvPr>
            <p:ph idx="1"/>
          </p:nvPr>
        </p:nvSpPr>
        <p:spPr>
          <a:xfrm>
            <a:off x="3038043" y="2149360"/>
            <a:ext cx="8021449" cy="2160092"/>
          </a:xfrm>
        </p:spPr>
        <p:txBody>
          <a:bodyPr>
            <a:normAutofit fontScale="92500" lnSpcReduction="20000"/>
          </a:bodyPr>
          <a:lstStyle/>
          <a:p>
            <a:pPr marL="0" indent="0" algn="r">
              <a:spcBef>
                <a:spcPts val="2400"/>
              </a:spcBef>
              <a:buNone/>
            </a:pPr>
            <a:r>
              <a:rPr lang="en-US" sz="4000" b="1" dirty="0"/>
              <a:t>What do you ask? </a:t>
            </a:r>
          </a:p>
          <a:p>
            <a:pPr marL="0" indent="0" algn="ctr">
              <a:spcBef>
                <a:spcPts val="2400"/>
              </a:spcBef>
              <a:buNone/>
            </a:pPr>
            <a:endParaRPr lang="en-US" sz="4000" b="1" dirty="0"/>
          </a:p>
          <a:p>
            <a:pPr marL="0" indent="0" algn="r">
              <a:spcBef>
                <a:spcPts val="2400"/>
              </a:spcBef>
              <a:buNone/>
            </a:pPr>
            <a:r>
              <a:rPr lang="en-US" sz="4000" b="1" dirty="0"/>
              <a:t>What’s important to know?</a:t>
            </a:r>
          </a:p>
        </p:txBody>
      </p:sp>
    </p:spTree>
    <p:extLst>
      <p:ext uri="{BB962C8B-B14F-4D97-AF65-F5344CB8AC3E}">
        <p14:creationId xmlns:p14="http://schemas.microsoft.com/office/powerpoint/2010/main" val="1132359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Hx – Their Story</a:t>
            </a:r>
          </a:p>
        </p:txBody>
      </p:sp>
      <p:sp>
        <p:nvSpPr>
          <p:cNvPr id="3" name="Content Placeholder 2"/>
          <p:cNvSpPr>
            <a:spLocks noGrp="1"/>
          </p:cNvSpPr>
          <p:nvPr>
            <p:ph idx="1"/>
          </p:nvPr>
        </p:nvSpPr>
        <p:spPr>
          <a:xfrm>
            <a:off x="2589212" y="1606150"/>
            <a:ext cx="8979936" cy="4532100"/>
          </a:xfrm>
        </p:spPr>
        <p:txBody>
          <a:bodyPr>
            <a:normAutofit/>
          </a:bodyPr>
          <a:lstStyle/>
          <a:p>
            <a:pPr>
              <a:spcBef>
                <a:spcPts val="2400"/>
              </a:spcBef>
            </a:pPr>
            <a:r>
              <a:rPr lang="en-US" sz="2400" b="1" dirty="0"/>
              <a:t>Age</a:t>
            </a:r>
          </a:p>
          <a:p>
            <a:pPr>
              <a:spcBef>
                <a:spcPts val="2400"/>
              </a:spcBef>
            </a:pPr>
            <a:r>
              <a:rPr lang="en-US" sz="2400" b="1" dirty="0"/>
              <a:t>Housing</a:t>
            </a:r>
            <a:r>
              <a:rPr lang="en-US" dirty="0"/>
              <a:t> (where, with who, stable, safe?)</a:t>
            </a:r>
          </a:p>
          <a:p>
            <a:pPr>
              <a:spcBef>
                <a:spcPts val="2400"/>
              </a:spcBef>
            </a:pPr>
            <a:r>
              <a:rPr lang="en-US" sz="2400" b="1" dirty="0"/>
              <a:t>Family</a:t>
            </a:r>
            <a:r>
              <a:rPr lang="en-US" sz="2400" dirty="0"/>
              <a:t> </a:t>
            </a:r>
            <a:r>
              <a:rPr lang="en-US" dirty="0"/>
              <a:t>&amp;</a:t>
            </a:r>
            <a:r>
              <a:rPr lang="en-US" sz="2200" dirty="0"/>
              <a:t> </a:t>
            </a:r>
            <a:r>
              <a:rPr lang="en-US" sz="2400" b="1" dirty="0"/>
              <a:t>Relationships</a:t>
            </a:r>
            <a:r>
              <a:rPr lang="en-US" sz="2400" dirty="0"/>
              <a:t> </a:t>
            </a:r>
            <a:r>
              <a:rPr lang="en-US" dirty="0"/>
              <a:t>(who’s in their life? sober vs. users, safe, aware of problem, children in custody or care?)</a:t>
            </a:r>
            <a:r>
              <a:rPr lang="en-US" sz="2400" b="1" dirty="0"/>
              <a:t> </a:t>
            </a:r>
          </a:p>
          <a:p>
            <a:pPr>
              <a:spcBef>
                <a:spcPts val="2400"/>
              </a:spcBef>
            </a:pPr>
            <a:r>
              <a:rPr lang="en-US" sz="2400" b="1" dirty="0"/>
              <a:t>Education</a:t>
            </a:r>
            <a:r>
              <a:rPr lang="en-US" sz="2200" dirty="0"/>
              <a:t> </a:t>
            </a:r>
            <a:r>
              <a:rPr lang="en-US" dirty="0"/>
              <a:t>(level, literacy) </a:t>
            </a:r>
          </a:p>
          <a:p>
            <a:pPr>
              <a:spcBef>
                <a:spcPts val="2400"/>
              </a:spcBef>
            </a:pPr>
            <a:r>
              <a:rPr lang="en-US" sz="2400" b="1" dirty="0"/>
              <a:t>Work</a:t>
            </a:r>
            <a:r>
              <a:rPr lang="en-US" dirty="0"/>
              <a:t> (past, current, employer aware, LOA)</a:t>
            </a:r>
          </a:p>
          <a:p>
            <a:pPr>
              <a:spcBef>
                <a:spcPts val="2400"/>
              </a:spcBef>
            </a:pPr>
            <a:r>
              <a:rPr lang="en-US" sz="2400" b="1" dirty="0"/>
              <a:t>Finances</a:t>
            </a:r>
            <a:r>
              <a:rPr lang="en-US" sz="2400" dirty="0"/>
              <a:t> </a:t>
            </a:r>
            <a:r>
              <a:rPr lang="en-US" dirty="0"/>
              <a:t>(income source, untraditional means, debt)</a:t>
            </a:r>
          </a:p>
          <a:p>
            <a:pPr marL="0" indent="0">
              <a:spcBef>
                <a:spcPts val="2400"/>
              </a:spcBef>
              <a:buNone/>
            </a:pPr>
            <a:endParaRPr lang="en-US" dirty="0"/>
          </a:p>
          <a:p>
            <a:pPr marL="0" indent="0">
              <a:spcBef>
                <a:spcPts val="2400"/>
              </a:spcBef>
              <a:buNone/>
            </a:pPr>
            <a:endParaRPr lang="en-US" dirty="0"/>
          </a:p>
        </p:txBody>
      </p:sp>
    </p:spTree>
    <p:extLst>
      <p:ext uri="{BB962C8B-B14F-4D97-AF65-F5344CB8AC3E}">
        <p14:creationId xmlns:p14="http://schemas.microsoft.com/office/powerpoint/2010/main" val="3955907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Hx – Their Story</a:t>
            </a:r>
          </a:p>
        </p:txBody>
      </p:sp>
      <p:sp>
        <p:nvSpPr>
          <p:cNvPr id="3" name="Content Placeholder 2"/>
          <p:cNvSpPr>
            <a:spLocks noGrp="1"/>
          </p:cNvSpPr>
          <p:nvPr>
            <p:ph idx="1"/>
          </p:nvPr>
        </p:nvSpPr>
        <p:spPr>
          <a:xfrm>
            <a:off x="2589212" y="1828778"/>
            <a:ext cx="8915400" cy="5359179"/>
          </a:xfrm>
        </p:spPr>
        <p:txBody>
          <a:bodyPr>
            <a:normAutofit/>
          </a:bodyPr>
          <a:lstStyle/>
          <a:p>
            <a:pPr>
              <a:spcBef>
                <a:spcPts val="2400"/>
              </a:spcBef>
            </a:pPr>
            <a:r>
              <a:rPr lang="en-US" sz="2400" b="1" dirty="0"/>
              <a:t>Illicit</a:t>
            </a:r>
            <a:r>
              <a:rPr lang="en-US" sz="2400" dirty="0"/>
              <a:t> </a:t>
            </a:r>
            <a:r>
              <a:rPr lang="en-US" sz="2400" b="1" dirty="0"/>
              <a:t>activity</a:t>
            </a:r>
            <a:r>
              <a:rPr lang="en-US" sz="2400" dirty="0"/>
              <a:t> </a:t>
            </a:r>
            <a:r>
              <a:rPr lang="en-US" dirty="0"/>
              <a:t>(dealing, stealing, prostitution, gang association)</a:t>
            </a:r>
          </a:p>
          <a:p>
            <a:pPr>
              <a:spcBef>
                <a:spcPts val="2400"/>
              </a:spcBef>
            </a:pPr>
            <a:r>
              <a:rPr lang="en-US" sz="2400" b="1" dirty="0"/>
              <a:t>Legal issues </a:t>
            </a:r>
            <a:r>
              <a:rPr lang="en-US" dirty="0"/>
              <a:t>(charges, court dates, warrants, DUIs, incarceration, CFS involvement)</a:t>
            </a:r>
          </a:p>
          <a:p>
            <a:pPr>
              <a:spcBef>
                <a:spcPts val="2400"/>
              </a:spcBef>
            </a:pPr>
            <a:r>
              <a:rPr lang="en-US" sz="2400" b="1" dirty="0"/>
              <a:t>Supports</a:t>
            </a:r>
            <a:r>
              <a:rPr lang="en-US" sz="2800" dirty="0"/>
              <a:t> </a:t>
            </a:r>
            <a:r>
              <a:rPr lang="en-US" dirty="0"/>
              <a:t>(friends, family, (para)professionals)</a:t>
            </a:r>
          </a:p>
          <a:p>
            <a:pPr>
              <a:spcBef>
                <a:spcPts val="2400"/>
              </a:spcBef>
            </a:pPr>
            <a:r>
              <a:rPr lang="en-US" sz="2400" b="1" dirty="0"/>
              <a:t>Stressors</a:t>
            </a:r>
            <a:r>
              <a:rPr lang="en-US" dirty="0"/>
              <a:t> (typically manifest in above)</a:t>
            </a:r>
          </a:p>
          <a:p>
            <a:pPr>
              <a:spcBef>
                <a:spcPts val="2400"/>
              </a:spcBef>
            </a:pPr>
            <a:r>
              <a:rPr lang="en-US" sz="2400" b="1" dirty="0"/>
              <a:t>Childhood</a:t>
            </a:r>
            <a:r>
              <a:rPr lang="en-US" sz="2400" dirty="0"/>
              <a:t> </a:t>
            </a:r>
            <a:r>
              <a:rPr lang="en-US" dirty="0"/>
              <a:t>&amp;</a:t>
            </a:r>
            <a:r>
              <a:rPr lang="en-US" sz="2200" dirty="0"/>
              <a:t> </a:t>
            </a:r>
            <a:r>
              <a:rPr lang="en-US" sz="2400" b="1" dirty="0"/>
              <a:t>Teens</a:t>
            </a:r>
            <a:r>
              <a:rPr lang="en-US" sz="2400" dirty="0"/>
              <a:t> </a:t>
            </a:r>
            <a:r>
              <a:rPr lang="en-US" dirty="0"/>
              <a:t>(family dynamics, family addiction, abuse/trauma experience… depth dictated by patient)</a:t>
            </a:r>
          </a:p>
          <a:p>
            <a:pPr marL="0" indent="0">
              <a:spcBef>
                <a:spcPts val="2400"/>
              </a:spcBef>
              <a:buNone/>
            </a:pPr>
            <a:endParaRPr lang="en-US" dirty="0"/>
          </a:p>
        </p:txBody>
      </p:sp>
    </p:spTree>
    <p:extLst>
      <p:ext uri="{BB962C8B-B14F-4D97-AF65-F5344CB8AC3E}">
        <p14:creationId xmlns:p14="http://schemas.microsoft.com/office/powerpoint/2010/main" val="327620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poonful of capsules">
            <a:extLst>
              <a:ext uri="{FF2B5EF4-FFF2-40B4-BE49-F238E27FC236}">
                <a16:creationId xmlns:a16="http://schemas.microsoft.com/office/drawing/2014/main" id="{C2E8B0F8-58AD-4CF9-B307-E0A302A3F16A}"/>
              </a:ext>
            </a:extLst>
          </p:cNvPr>
          <p:cNvPicPr>
            <a:picLocks noChangeAspect="1"/>
          </p:cNvPicPr>
          <p:nvPr/>
        </p:nvPicPr>
        <p:blipFill rotWithShape="1">
          <a:blip r:embed="rId3">
            <a:alphaModFix amt="35000"/>
          </a:blip>
          <a:srcRect r="10960" b="957"/>
          <a:stretch/>
        </p:blipFill>
        <p:spPr>
          <a:xfrm>
            <a:off x="3801439" y="1414344"/>
            <a:ext cx="8431658" cy="5317438"/>
          </a:xfrm>
          <a:prstGeom prst="rect">
            <a:avLst/>
          </a:prstGeom>
        </p:spPr>
      </p:pic>
      <p:sp>
        <p:nvSpPr>
          <p:cNvPr id="3" name="Content Placeholder 2"/>
          <p:cNvSpPr>
            <a:spLocks noGrp="1"/>
          </p:cNvSpPr>
          <p:nvPr>
            <p:ph idx="1"/>
          </p:nvPr>
        </p:nvSpPr>
        <p:spPr>
          <a:xfrm>
            <a:off x="1072351" y="1455440"/>
            <a:ext cx="2687992" cy="5317438"/>
          </a:xfrm>
        </p:spPr>
        <p:txBody>
          <a:bodyPr>
            <a:normAutofit fontScale="92500" lnSpcReduction="10000"/>
          </a:bodyPr>
          <a:lstStyle/>
          <a:p>
            <a:pPr marL="0" indent="0" algn="r">
              <a:spcBef>
                <a:spcPts val="1800"/>
              </a:spcBef>
              <a:buNone/>
            </a:pPr>
            <a:r>
              <a:rPr lang="en-US" sz="2200" b="1" dirty="0"/>
              <a:t>Opioids</a:t>
            </a:r>
          </a:p>
          <a:p>
            <a:pPr marL="0" indent="0" algn="r">
              <a:spcBef>
                <a:spcPts val="1800"/>
              </a:spcBef>
              <a:buNone/>
            </a:pPr>
            <a:r>
              <a:rPr lang="en-US" sz="2200" b="1" dirty="0"/>
              <a:t>Benzodiazepines</a:t>
            </a:r>
          </a:p>
          <a:p>
            <a:pPr marL="0" indent="0" algn="r">
              <a:spcBef>
                <a:spcPts val="1800"/>
              </a:spcBef>
              <a:buNone/>
            </a:pPr>
            <a:r>
              <a:rPr lang="en-US" sz="2200" b="1" dirty="0"/>
              <a:t>Alcohol</a:t>
            </a:r>
          </a:p>
          <a:p>
            <a:pPr marL="0" indent="0" algn="r">
              <a:spcBef>
                <a:spcPts val="2000"/>
              </a:spcBef>
              <a:buNone/>
            </a:pPr>
            <a:r>
              <a:rPr lang="en-US" sz="2200" b="1" dirty="0"/>
              <a:t>Stimulants</a:t>
            </a:r>
          </a:p>
          <a:p>
            <a:pPr marL="0" indent="0" algn="r">
              <a:spcBef>
                <a:spcPts val="0"/>
              </a:spcBef>
              <a:buNone/>
            </a:pPr>
            <a:endParaRPr lang="en-US" sz="2200" b="1" dirty="0"/>
          </a:p>
          <a:p>
            <a:pPr marL="0" indent="0" algn="r">
              <a:spcBef>
                <a:spcPts val="1600"/>
              </a:spcBef>
              <a:buNone/>
            </a:pPr>
            <a:r>
              <a:rPr lang="en-US" sz="2200" b="1" dirty="0"/>
              <a:t>Hallucinogens</a:t>
            </a:r>
          </a:p>
          <a:p>
            <a:pPr marL="0" indent="0" algn="r">
              <a:spcBef>
                <a:spcPts val="2000"/>
              </a:spcBef>
              <a:buNone/>
            </a:pPr>
            <a:r>
              <a:rPr lang="en-US" sz="2200" b="1" dirty="0"/>
              <a:t>Cannabis</a:t>
            </a:r>
          </a:p>
          <a:p>
            <a:pPr marL="0" indent="0" algn="r">
              <a:spcBef>
                <a:spcPts val="1800"/>
              </a:spcBef>
              <a:buNone/>
            </a:pPr>
            <a:r>
              <a:rPr lang="en-US" sz="2200" b="1" dirty="0"/>
              <a:t>Solvents</a:t>
            </a:r>
          </a:p>
          <a:p>
            <a:pPr marL="0" indent="0" algn="r">
              <a:spcBef>
                <a:spcPts val="1800"/>
              </a:spcBef>
              <a:buNone/>
            </a:pPr>
            <a:r>
              <a:rPr lang="en-US" sz="2200" b="1" dirty="0"/>
              <a:t>OTC</a:t>
            </a:r>
          </a:p>
          <a:p>
            <a:pPr marL="0" indent="0" algn="r">
              <a:spcBef>
                <a:spcPts val="1800"/>
              </a:spcBef>
              <a:buNone/>
            </a:pPr>
            <a:r>
              <a:rPr lang="en-US" sz="2200" b="1" dirty="0"/>
              <a:t>Nicotine</a:t>
            </a:r>
          </a:p>
          <a:p>
            <a:pPr marL="0" indent="0" algn="r">
              <a:spcBef>
                <a:spcPts val="1800"/>
              </a:spcBef>
              <a:buNone/>
            </a:pPr>
            <a:r>
              <a:rPr lang="en-US" sz="2200" b="1" dirty="0"/>
              <a:t>Other</a:t>
            </a:r>
            <a:endParaRPr lang="en-US" dirty="0"/>
          </a:p>
        </p:txBody>
      </p:sp>
      <p:sp>
        <p:nvSpPr>
          <p:cNvPr id="6" name="Title 1">
            <a:extLst>
              <a:ext uri="{FF2B5EF4-FFF2-40B4-BE49-F238E27FC236}">
                <a16:creationId xmlns:a16="http://schemas.microsoft.com/office/drawing/2014/main" id="{831D493B-04DB-4900-8353-695B8608B602}"/>
              </a:ext>
            </a:extLst>
          </p:cNvPr>
          <p:cNvSpPr txBox="1">
            <a:spLocks/>
          </p:cNvSpPr>
          <p:nvPr/>
        </p:nvSpPr>
        <p:spPr>
          <a:xfrm>
            <a:off x="1031255" y="49055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Substance Hx Categories   </a:t>
            </a:r>
          </a:p>
        </p:txBody>
      </p:sp>
      <p:sp>
        <p:nvSpPr>
          <p:cNvPr id="7" name="Content Placeholder 2">
            <a:extLst>
              <a:ext uri="{FF2B5EF4-FFF2-40B4-BE49-F238E27FC236}">
                <a16:creationId xmlns:a16="http://schemas.microsoft.com/office/drawing/2014/main" id="{5659EDC0-46A4-4D1F-B8C3-C4313119377A}"/>
              </a:ext>
            </a:extLst>
          </p:cNvPr>
          <p:cNvSpPr txBox="1">
            <a:spLocks/>
          </p:cNvSpPr>
          <p:nvPr/>
        </p:nvSpPr>
        <p:spPr>
          <a:xfrm>
            <a:off x="3760343" y="1414344"/>
            <a:ext cx="7908976" cy="53174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1800"/>
              </a:spcBef>
              <a:buFont typeface="Wingdings 3" charset="2"/>
              <a:buNone/>
            </a:pPr>
            <a:r>
              <a:rPr lang="en-US" dirty="0"/>
              <a:t>prescribed, illicit	</a:t>
            </a:r>
          </a:p>
          <a:p>
            <a:pPr marL="0" indent="0">
              <a:spcBef>
                <a:spcPts val="1800"/>
              </a:spcBef>
              <a:buFont typeface="Wingdings 3" charset="2"/>
              <a:buNone/>
            </a:pPr>
            <a:r>
              <a:rPr lang="en-US" dirty="0"/>
              <a:t>prescribed, illicit</a:t>
            </a:r>
          </a:p>
          <a:p>
            <a:pPr marL="0" indent="0">
              <a:spcBef>
                <a:spcPts val="2200"/>
              </a:spcBef>
              <a:buFont typeface="Wingdings 3" charset="2"/>
              <a:buNone/>
            </a:pPr>
            <a:r>
              <a:rPr lang="en-US" dirty="0"/>
              <a:t>type, seizure Hx, DT risk, DUIs, drunk tank</a:t>
            </a:r>
          </a:p>
          <a:p>
            <a:pPr marL="0" indent="0">
              <a:spcBef>
                <a:spcPts val="1800"/>
              </a:spcBef>
              <a:buFont typeface="Wingdings 3" charset="2"/>
              <a:buNone/>
            </a:pPr>
            <a:r>
              <a:rPr lang="en-US" dirty="0"/>
              <a:t>cocaine/crack, methamphetamine/amphetamines    methylphenidate/Ritalin, MDMA, ecstasy</a:t>
            </a:r>
          </a:p>
          <a:p>
            <a:pPr marL="0" indent="0">
              <a:spcBef>
                <a:spcPts val="1800"/>
              </a:spcBef>
              <a:buFont typeface="Wingdings 3" charset="2"/>
              <a:buNone/>
            </a:pPr>
            <a:r>
              <a:rPr lang="en-US" dirty="0"/>
              <a:t>acid/LSD, mushrooms, </a:t>
            </a:r>
            <a:r>
              <a:rPr lang="en-US" altLang="en-US" dirty="0">
                <a:sym typeface="Wingdings" pitchFamily="2" charset="2"/>
              </a:rPr>
              <a:t>phencyclidine (PCP)</a:t>
            </a:r>
            <a:endParaRPr lang="en-US" dirty="0"/>
          </a:p>
          <a:p>
            <a:pPr marL="0" indent="0">
              <a:spcBef>
                <a:spcPts val="1800"/>
              </a:spcBef>
              <a:buFont typeface="Wingdings 3" charset="2"/>
              <a:buNone/>
            </a:pPr>
            <a:r>
              <a:rPr lang="en-US" dirty="0"/>
              <a:t>illicit, legal, edibles, smoked</a:t>
            </a:r>
            <a:endParaRPr lang="en-US" sz="2200" b="1" dirty="0"/>
          </a:p>
          <a:p>
            <a:pPr marL="0" indent="0">
              <a:spcBef>
                <a:spcPts val="1800"/>
              </a:spcBef>
              <a:buFont typeface="Wingdings 3" charset="2"/>
              <a:buNone/>
            </a:pPr>
            <a:endParaRPr lang="en-US" dirty="0"/>
          </a:p>
          <a:p>
            <a:pPr marL="0" indent="0">
              <a:spcBef>
                <a:spcPts val="1800"/>
              </a:spcBef>
              <a:buFont typeface="Wingdings 3" charset="2"/>
              <a:buNone/>
            </a:pPr>
            <a:r>
              <a:rPr lang="en-US" dirty="0"/>
              <a:t>dimenhydrinate/</a:t>
            </a:r>
            <a:r>
              <a:rPr lang="en-US" dirty="0" err="1"/>
              <a:t>Gravol</a:t>
            </a:r>
            <a:r>
              <a:rPr lang="en-US" dirty="0"/>
              <a:t>, diphenhydramine, cough syrups, sleep aides</a:t>
            </a:r>
          </a:p>
          <a:p>
            <a:pPr marL="0" indent="0">
              <a:spcBef>
                <a:spcPts val="1800"/>
              </a:spcBef>
              <a:buFont typeface="Wingdings 3" charset="2"/>
              <a:buNone/>
            </a:pPr>
            <a:r>
              <a:rPr lang="en-US"/>
              <a:t>cigarettes</a:t>
            </a:r>
            <a:r>
              <a:rPr lang="en-US" dirty="0"/>
              <a:t>, vaping              </a:t>
            </a:r>
          </a:p>
          <a:p>
            <a:pPr marL="0" indent="0">
              <a:spcBef>
                <a:spcPts val="1800"/>
              </a:spcBef>
              <a:buNone/>
            </a:pPr>
            <a:r>
              <a:rPr lang="en-US" dirty="0"/>
              <a:t>steroids, gabapentin, baclofen, quetiapine, caffeine </a:t>
            </a:r>
            <a:endParaRPr lang="en-US" b="1" dirty="0"/>
          </a:p>
          <a:p>
            <a:pPr marL="0" indent="0">
              <a:spcBef>
                <a:spcPts val="1800"/>
              </a:spcBef>
              <a:buFont typeface="Wingdings 3" charset="2"/>
              <a:buNone/>
            </a:pPr>
            <a:endParaRPr lang="en-US" dirty="0"/>
          </a:p>
        </p:txBody>
      </p:sp>
    </p:spTree>
    <p:extLst>
      <p:ext uri="{BB962C8B-B14F-4D97-AF65-F5344CB8AC3E}">
        <p14:creationId xmlns:p14="http://schemas.microsoft.com/office/powerpoint/2010/main" val="37679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2350" y="696030"/>
            <a:ext cx="8911687" cy="1280890"/>
          </a:xfrm>
        </p:spPr>
        <p:txBody>
          <a:bodyPr>
            <a:normAutofit/>
          </a:bodyPr>
          <a:lstStyle/>
          <a:p>
            <a:r>
              <a:rPr lang="en-US" sz="4400" dirty="0"/>
              <a:t>The Substance Hx</a:t>
            </a:r>
          </a:p>
        </p:txBody>
      </p:sp>
      <p:sp>
        <p:nvSpPr>
          <p:cNvPr id="3" name="Content Placeholder 2"/>
          <p:cNvSpPr>
            <a:spLocks noGrp="1"/>
          </p:cNvSpPr>
          <p:nvPr>
            <p:ph idx="1"/>
          </p:nvPr>
        </p:nvSpPr>
        <p:spPr>
          <a:xfrm>
            <a:off x="3038043" y="2149360"/>
            <a:ext cx="8021449" cy="2160092"/>
          </a:xfrm>
        </p:spPr>
        <p:txBody>
          <a:bodyPr>
            <a:normAutofit fontScale="92500" lnSpcReduction="20000"/>
          </a:bodyPr>
          <a:lstStyle/>
          <a:p>
            <a:pPr marL="0" indent="0" algn="r">
              <a:spcBef>
                <a:spcPts val="2400"/>
              </a:spcBef>
              <a:buNone/>
            </a:pPr>
            <a:r>
              <a:rPr lang="en-US" sz="4000" b="1" dirty="0"/>
              <a:t>What do you ask? </a:t>
            </a:r>
          </a:p>
          <a:p>
            <a:pPr marL="0" indent="0" algn="ctr">
              <a:spcBef>
                <a:spcPts val="2400"/>
              </a:spcBef>
              <a:buNone/>
            </a:pPr>
            <a:endParaRPr lang="en-US" sz="4000" b="1" dirty="0"/>
          </a:p>
          <a:p>
            <a:pPr marL="0" indent="0" algn="r">
              <a:spcBef>
                <a:spcPts val="2400"/>
              </a:spcBef>
              <a:buNone/>
            </a:pPr>
            <a:r>
              <a:rPr lang="en-US" sz="4000" b="1" dirty="0"/>
              <a:t>What’s important to know?</a:t>
            </a:r>
          </a:p>
        </p:txBody>
      </p:sp>
    </p:spTree>
    <p:extLst>
      <p:ext uri="{BB962C8B-B14F-4D97-AF65-F5344CB8AC3E}">
        <p14:creationId xmlns:p14="http://schemas.microsoft.com/office/powerpoint/2010/main" val="826919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Substance </a:t>
            </a:r>
            <a:r>
              <a:rPr lang="en-US" dirty="0" err="1"/>
              <a:t>Hx</a:t>
            </a:r>
            <a:r>
              <a:rPr lang="en-US" dirty="0"/>
              <a:t> </a:t>
            </a:r>
          </a:p>
        </p:txBody>
      </p:sp>
      <p:sp>
        <p:nvSpPr>
          <p:cNvPr id="3" name="Content Placeholder 2"/>
          <p:cNvSpPr>
            <a:spLocks noGrp="1"/>
          </p:cNvSpPr>
          <p:nvPr>
            <p:ph idx="1"/>
          </p:nvPr>
        </p:nvSpPr>
        <p:spPr>
          <a:xfrm>
            <a:off x="2589212" y="1765171"/>
            <a:ext cx="8915400" cy="4436846"/>
          </a:xfrm>
        </p:spPr>
        <p:txBody>
          <a:bodyPr>
            <a:normAutofit/>
          </a:bodyPr>
          <a:lstStyle/>
          <a:p>
            <a:pPr>
              <a:spcBef>
                <a:spcPts val="2400"/>
              </a:spcBef>
            </a:pPr>
            <a:r>
              <a:rPr lang="en-US" sz="2400" b="1" dirty="0"/>
              <a:t>Age first use </a:t>
            </a:r>
          </a:p>
          <a:p>
            <a:pPr>
              <a:spcBef>
                <a:spcPts val="2400"/>
              </a:spcBef>
            </a:pPr>
            <a:r>
              <a:rPr lang="en-US" sz="2400" b="1" dirty="0"/>
              <a:t>Route </a:t>
            </a:r>
            <a:r>
              <a:rPr lang="en-US" dirty="0"/>
              <a:t>(oral, chew, insufflation, intravenous )</a:t>
            </a:r>
          </a:p>
          <a:p>
            <a:pPr>
              <a:spcBef>
                <a:spcPts val="2400"/>
              </a:spcBef>
            </a:pPr>
            <a:r>
              <a:rPr lang="en-US" sz="2400" b="1" dirty="0"/>
              <a:t>Pattern </a:t>
            </a:r>
            <a:r>
              <a:rPr lang="en-US" dirty="0"/>
              <a:t>(sporadic, intermittent, binge, weekly, daily)</a:t>
            </a:r>
          </a:p>
          <a:p>
            <a:pPr marL="457200" lvl="1" indent="0">
              <a:spcBef>
                <a:spcPts val="1800"/>
              </a:spcBef>
              <a:buNone/>
            </a:pPr>
            <a:r>
              <a:rPr lang="en-US" sz="1800" dirty="0"/>
              <a:t>  If binge, how long does it last?       If daily, how many times a day?</a:t>
            </a:r>
          </a:p>
          <a:p>
            <a:pPr>
              <a:spcBef>
                <a:spcPts val="2400"/>
              </a:spcBef>
            </a:pPr>
            <a:r>
              <a:rPr lang="en-US" sz="2400" b="1" dirty="0"/>
              <a:t>Amount </a:t>
            </a:r>
            <a:r>
              <a:rPr lang="en-US" dirty="0"/>
              <a:t>(g, </a:t>
            </a:r>
            <a:r>
              <a:rPr lang="en-US" dirty="0" err="1"/>
              <a:t>oz</a:t>
            </a:r>
            <a:r>
              <a:rPr lang="en-US" dirty="0"/>
              <a:t>, </a:t>
            </a:r>
            <a:r>
              <a:rPr lang="en-US" dirty="0" err="1"/>
              <a:t>mLs</a:t>
            </a:r>
            <a:r>
              <a:rPr lang="en-US" dirty="0"/>
              <a:t>, or points, rocks, or $$ spent)</a:t>
            </a:r>
          </a:p>
          <a:p>
            <a:pPr marL="457200" lvl="1" indent="0">
              <a:spcBef>
                <a:spcPts val="1800"/>
              </a:spcBef>
              <a:buNone/>
            </a:pPr>
            <a:r>
              <a:rPr lang="en-US" dirty="0"/>
              <a:t>  Overdose experiences?  Naloxone Kit &amp; teaching? </a:t>
            </a:r>
          </a:p>
          <a:p>
            <a:pPr>
              <a:spcBef>
                <a:spcPts val="2400"/>
              </a:spcBef>
            </a:pPr>
            <a:r>
              <a:rPr lang="en-US" sz="2400" b="1" dirty="0"/>
              <a:t>Access </a:t>
            </a:r>
            <a:r>
              <a:rPr lang="en-US" dirty="0"/>
              <a:t>(prescribed, illicit, regular source, ‘street’ purchase)</a:t>
            </a:r>
          </a:p>
        </p:txBody>
      </p:sp>
    </p:spTree>
    <p:extLst>
      <p:ext uri="{BB962C8B-B14F-4D97-AF65-F5344CB8AC3E}">
        <p14:creationId xmlns:p14="http://schemas.microsoft.com/office/powerpoint/2010/main" val="2116924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Substance </a:t>
            </a:r>
            <a:r>
              <a:rPr lang="en-US" dirty="0" err="1"/>
              <a:t>Hx</a:t>
            </a:r>
            <a:r>
              <a:rPr lang="en-US" dirty="0"/>
              <a:t> </a:t>
            </a:r>
          </a:p>
        </p:txBody>
      </p:sp>
      <p:sp>
        <p:nvSpPr>
          <p:cNvPr id="3" name="Content Placeholder 2"/>
          <p:cNvSpPr>
            <a:spLocks noGrp="1"/>
          </p:cNvSpPr>
          <p:nvPr>
            <p:ph idx="1"/>
          </p:nvPr>
        </p:nvSpPr>
        <p:spPr>
          <a:xfrm>
            <a:off x="2589212" y="1725415"/>
            <a:ext cx="8915400" cy="3935909"/>
          </a:xfrm>
        </p:spPr>
        <p:txBody>
          <a:bodyPr>
            <a:normAutofit/>
          </a:bodyPr>
          <a:lstStyle/>
          <a:p>
            <a:pPr>
              <a:spcBef>
                <a:spcPts val="2400"/>
              </a:spcBef>
            </a:pPr>
            <a:r>
              <a:rPr lang="en-US" sz="2400" b="1" dirty="0"/>
              <a:t>Periods of abstinence </a:t>
            </a:r>
            <a:r>
              <a:rPr lang="en-US" dirty="0"/>
              <a:t>(duration, most recent, supports, relapses)</a:t>
            </a:r>
            <a:endParaRPr lang="en-US" b="1" dirty="0"/>
          </a:p>
          <a:p>
            <a:pPr>
              <a:spcBef>
                <a:spcPts val="2400"/>
              </a:spcBef>
            </a:pPr>
            <a:r>
              <a:rPr lang="en-US" sz="2400" b="1" dirty="0"/>
              <a:t>Last use </a:t>
            </a:r>
            <a:r>
              <a:rPr lang="en-US" dirty="0"/>
              <a:t>(relevant to withdrawal/intoxication/tolerance, discrepancies in pattern report, interpretation of UDS results)</a:t>
            </a:r>
          </a:p>
          <a:p>
            <a:pPr>
              <a:spcBef>
                <a:spcPts val="2400"/>
              </a:spcBef>
            </a:pPr>
            <a:r>
              <a:rPr lang="en-US" sz="2400" b="1" dirty="0"/>
              <a:t>Withdrawal Symptoms </a:t>
            </a:r>
            <a:r>
              <a:rPr lang="en-US" dirty="0"/>
              <a:t>(time before symptom onset, severity, symptom duration, time before need to use, seizure risks)</a:t>
            </a:r>
          </a:p>
          <a:p>
            <a:pPr>
              <a:spcBef>
                <a:spcPts val="2400"/>
              </a:spcBef>
            </a:pPr>
            <a:r>
              <a:rPr lang="en-US" sz="3200" b="1" dirty="0"/>
              <a:t>Life Consequences </a:t>
            </a:r>
            <a:r>
              <a:rPr lang="en-US" dirty="0"/>
              <a:t>(loss/damage to relationships, occupations, finances, health, freedom, etc.) </a:t>
            </a:r>
          </a:p>
        </p:txBody>
      </p:sp>
    </p:spTree>
    <p:extLst>
      <p:ext uri="{BB962C8B-B14F-4D97-AF65-F5344CB8AC3E}">
        <p14:creationId xmlns:p14="http://schemas.microsoft.com/office/powerpoint/2010/main" val="3189970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290300" y="358580"/>
            <a:ext cx="8911687" cy="902540"/>
          </a:xfrm>
        </p:spPr>
        <p:txBody>
          <a:bodyPr/>
          <a:lstStyle/>
          <a:p>
            <a:pPr eaLnBrk="1" hangingPunct="1"/>
            <a:r>
              <a:rPr lang="en-US" altLang="en-US" sz="2800"/>
              <a:t>Remember </a:t>
            </a:r>
            <a:r>
              <a:rPr lang="en-US" altLang="en-US" b="1"/>
              <a:t>Polysubstance</a:t>
            </a:r>
            <a:r>
              <a:rPr lang="en-US" altLang="en-US" sz="2800"/>
              <a:t> is the </a:t>
            </a:r>
            <a:r>
              <a:rPr lang="en-US" altLang="en-US" b="1"/>
              <a:t>Norm</a:t>
            </a:r>
            <a:r>
              <a:rPr lang="en-US" altLang="en-US"/>
              <a:t>…</a:t>
            </a:r>
            <a:endParaRPr lang="en-US" altLang="en-US" dirty="0"/>
          </a:p>
        </p:txBody>
      </p:sp>
      <p:sp>
        <p:nvSpPr>
          <p:cNvPr id="22531" name="Rectangle 5"/>
          <p:cNvSpPr>
            <a:spLocks noGrp="1" noChangeArrowheads="1"/>
          </p:cNvSpPr>
          <p:nvPr>
            <p:ph type="body" sz="half" idx="1"/>
          </p:nvPr>
        </p:nvSpPr>
        <p:spPr>
          <a:xfrm>
            <a:off x="1407687" y="1070489"/>
            <a:ext cx="4313864" cy="3777622"/>
          </a:xfrm>
        </p:spPr>
        <p:txBody>
          <a:bodyPr/>
          <a:lstStyle/>
          <a:p>
            <a:pPr marL="0" indent="0" eaLnBrk="1" hangingPunct="1">
              <a:buNone/>
            </a:pPr>
            <a:r>
              <a:rPr lang="en-US" altLang="en-US" sz="2700" b="1" dirty="0"/>
              <a:t>Stimulants  </a:t>
            </a:r>
            <a:r>
              <a:rPr lang="en-US" altLang="en-US" sz="3200" b="1" dirty="0">
                <a:cs typeface="Arial" charset="0"/>
                <a:sym typeface="Wingdings" pitchFamily="2" charset="2"/>
              </a:rPr>
              <a:t>↑</a:t>
            </a:r>
          </a:p>
          <a:p>
            <a:pPr marL="457200" lvl="1" indent="0" eaLnBrk="1" hangingPunct="1">
              <a:buNone/>
            </a:pPr>
            <a:r>
              <a:rPr lang="en-US" altLang="en-US" sz="2200" dirty="0">
                <a:cs typeface="Arial" charset="0"/>
                <a:sym typeface="Wingdings" pitchFamily="2" charset="2"/>
              </a:rPr>
              <a:t>Cocaine/Crack</a:t>
            </a:r>
          </a:p>
          <a:p>
            <a:pPr marL="457200" lvl="1" indent="0" eaLnBrk="1" hangingPunct="1">
              <a:buNone/>
            </a:pPr>
            <a:r>
              <a:rPr lang="en-US" altLang="en-US" sz="2200" dirty="0">
                <a:cs typeface="Arial" charset="0"/>
                <a:sym typeface="Wingdings" pitchFamily="2" charset="2"/>
              </a:rPr>
              <a:t>Crystal meth</a:t>
            </a:r>
          </a:p>
          <a:p>
            <a:pPr marL="457200" lvl="1" indent="0" eaLnBrk="1" hangingPunct="1">
              <a:buNone/>
            </a:pPr>
            <a:r>
              <a:rPr lang="en-US" altLang="en-US" sz="2200" dirty="0">
                <a:cs typeface="Arial" charset="0"/>
                <a:sym typeface="Wingdings" pitchFamily="2" charset="2"/>
              </a:rPr>
              <a:t>Amphetamines </a:t>
            </a:r>
          </a:p>
          <a:p>
            <a:pPr marL="457200" lvl="1" indent="0" eaLnBrk="1" hangingPunct="1">
              <a:buNone/>
            </a:pPr>
            <a:r>
              <a:rPr lang="en-US" altLang="en-US" sz="2200" dirty="0">
                <a:cs typeface="Arial" charset="0"/>
                <a:sym typeface="Wingdings" pitchFamily="2" charset="2"/>
              </a:rPr>
              <a:t>Ecstasy/MDMA</a:t>
            </a:r>
          </a:p>
          <a:p>
            <a:pPr marL="457200" lvl="1" indent="0" eaLnBrk="1" hangingPunct="1">
              <a:buNone/>
            </a:pPr>
            <a:r>
              <a:rPr lang="en-US" altLang="en-US" sz="2200" dirty="0">
                <a:cs typeface="Arial" charset="0"/>
                <a:sym typeface="Wingdings" pitchFamily="2" charset="2"/>
              </a:rPr>
              <a:t>Ritalin</a:t>
            </a:r>
          </a:p>
          <a:p>
            <a:pPr marL="457200" lvl="1" indent="0" eaLnBrk="1" hangingPunct="1">
              <a:buNone/>
            </a:pPr>
            <a:r>
              <a:rPr lang="en-US" altLang="en-US" sz="2200" dirty="0">
                <a:cs typeface="Arial" charset="0"/>
                <a:sym typeface="Wingdings" pitchFamily="2" charset="2"/>
              </a:rPr>
              <a:t>Caffeine </a:t>
            </a:r>
          </a:p>
        </p:txBody>
      </p:sp>
      <p:sp>
        <p:nvSpPr>
          <p:cNvPr id="23556" name="Rectangle 6"/>
          <p:cNvSpPr>
            <a:spLocks noGrp="1" noChangeArrowheads="1"/>
          </p:cNvSpPr>
          <p:nvPr>
            <p:ph type="body" sz="half" idx="2"/>
          </p:nvPr>
        </p:nvSpPr>
        <p:spPr>
          <a:xfrm>
            <a:off x="5791200" y="1049602"/>
            <a:ext cx="6096000" cy="4038600"/>
          </a:xfrm>
        </p:spPr>
        <p:txBody>
          <a:bodyPr/>
          <a:lstStyle/>
          <a:p>
            <a:pPr marL="0" indent="0" eaLnBrk="1" hangingPunct="1">
              <a:buNone/>
            </a:pPr>
            <a:r>
              <a:rPr lang="en-US" altLang="en-US" sz="2700" b="1" dirty="0"/>
              <a:t>Depressant/soothers </a:t>
            </a:r>
            <a:r>
              <a:rPr lang="en-US" altLang="en-US" sz="3200" b="1" dirty="0">
                <a:cs typeface="Arial" charset="0"/>
                <a:sym typeface="Wingdings" pitchFamily="2" charset="2"/>
              </a:rPr>
              <a:t>↓</a:t>
            </a:r>
          </a:p>
          <a:p>
            <a:pPr marL="457200" lvl="1" indent="0" eaLnBrk="1" hangingPunct="1">
              <a:buNone/>
            </a:pPr>
            <a:r>
              <a:rPr lang="en-US" altLang="en-US" sz="2200" b="1" dirty="0">
                <a:cs typeface="Arial" charset="0"/>
                <a:sym typeface="Wingdings" pitchFamily="2" charset="2"/>
              </a:rPr>
              <a:t>Opioids</a:t>
            </a:r>
          </a:p>
          <a:p>
            <a:pPr marL="457200" lvl="1" indent="0">
              <a:buNone/>
            </a:pPr>
            <a:r>
              <a:rPr lang="en-US" altLang="en-US" sz="2200" dirty="0">
                <a:cs typeface="Arial" charset="0"/>
                <a:sym typeface="Wingdings" pitchFamily="2" charset="2"/>
              </a:rPr>
              <a:t>Alcohol</a:t>
            </a:r>
          </a:p>
          <a:p>
            <a:pPr marL="457200" lvl="1" indent="0" eaLnBrk="1" hangingPunct="1">
              <a:buNone/>
            </a:pPr>
            <a:r>
              <a:rPr lang="en-US" altLang="en-US" sz="2200" dirty="0">
                <a:cs typeface="Arial" charset="0"/>
                <a:sym typeface="Wingdings" pitchFamily="2" charset="2"/>
              </a:rPr>
              <a:t>Benzodiazepines</a:t>
            </a:r>
          </a:p>
          <a:p>
            <a:pPr marL="457200" lvl="1" indent="0" eaLnBrk="1" hangingPunct="1">
              <a:buNone/>
            </a:pPr>
            <a:r>
              <a:rPr lang="en-US" altLang="en-US" sz="2200" dirty="0" err="1">
                <a:cs typeface="Arial" charset="0"/>
                <a:sym typeface="Wingdings" pitchFamily="2" charset="2"/>
              </a:rPr>
              <a:t>Zopiclone</a:t>
            </a:r>
            <a:r>
              <a:rPr lang="en-US" altLang="en-US" sz="2200" dirty="0">
                <a:cs typeface="Arial" charset="0"/>
                <a:sym typeface="Wingdings" pitchFamily="2" charset="2"/>
              </a:rPr>
              <a:t> </a:t>
            </a:r>
          </a:p>
          <a:p>
            <a:pPr marL="457200" lvl="1" indent="0" eaLnBrk="1" hangingPunct="1">
              <a:buNone/>
            </a:pPr>
            <a:r>
              <a:rPr lang="en-US" altLang="en-US" sz="2200" dirty="0" err="1">
                <a:cs typeface="Arial" charset="0"/>
                <a:sym typeface="Wingdings" pitchFamily="2" charset="2"/>
              </a:rPr>
              <a:t>Barbituates</a:t>
            </a:r>
            <a:r>
              <a:rPr lang="en-US" altLang="en-US" sz="2200" dirty="0">
                <a:cs typeface="Arial" charset="0"/>
                <a:sym typeface="Wingdings" pitchFamily="2" charset="2"/>
              </a:rPr>
              <a:t> </a:t>
            </a:r>
          </a:p>
          <a:p>
            <a:pPr marL="457200" lvl="1" indent="0" eaLnBrk="1" hangingPunct="1">
              <a:buNone/>
            </a:pPr>
            <a:r>
              <a:rPr lang="en-US" altLang="en-US" sz="2200" dirty="0">
                <a:cs typeface="Arial" charset="0"/>
                <a:sym typeface="Wingdings" pitchFamily="2" charset="2"/>
              </a:rPr>
              <a:t> </a:t>
            </a:r>
          </a:p>
        </p:txBody>
      </p:sp>
      <p:sp>
        <p:nvSpPr>
          <p:cNvPr id="22533" name="Rectangle 8"/>
          <p:cNvSpPr>
            <a:spLocks noChangeArrowheads="1"/>
          </p:cNvSpPr>
          <p:nvPr/>
        </p:nvSpPr>
        <p:spPr bwMode="auto">
          <a:xfrm>
            <a:off x="3885910" y="3959466"/>
            <a:ext cx="5334000" cy="285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marL="0" indent="0" eaLnBrk="1" hangingPunct="1">
              <a:buNone/>
            </a:pPr>
            <a:r>
              <a:rPr lang="en-US" altLang="en-US" sz="2700" b="1" dirty="0">
                <a:latin typeface="+mn-lt"/>
              </a:rPr>
              <a:t>Hallucinogens</a:t>
            </a:r>
            <a:endParaRPr lang="en-US" altLang="en-US" sz="2700" b="1" dirty="0">
              <a:latin typeface="+mn-lt"/>
              <a:cs typeface="Arial" charset="0"/>
              <a:sym typeface="Wingdings" pitchFamily="2" charset="2"/>
            </a:endParaRPr>
          </a:p>
          <a:p>
            <a:pPr marL="457200" lvl="1" indent="0">
              <a:spcBef>
                <a:spcPts val="400"/>
              </a:spcBef>
              <a:buNone/>
            </a:pPr>
            <a:r>
              <a:rPr lang="en-US" altLang="en-US" sz="2200" dirty="0">
                <a:latin typeface="+mn-lt"/>
                <a:cs typeface="Arial" charset="0"/>
                <a:sym typeface="Wingdings" pitchFamily="2" charset="2"/>
              </a:rPr>
              <a:t>Acid</a:t>
            </a:r>
          </a:p>
          <a:p>
            <a:pPr marL="457200" lvl="1" indent="0">
              <a:spcBef>
                <a:spcPts val="400"/>
              </a:spcBef>
              <a:buNone/>
            </a:pPr>
            <a:r>
              <a:rPr lang="en-US" altLang="en-US" sz="2200" dirty="0">
                <a:latin typeface="+mn-lt"/>
                <a:cs typeface="Arial" charset="0"/>
                <a:sym typeface="Wingdings" pitchFamily="2" charset="2"/>
              </a:rPr>
              <a:t>Mushrooms</a:t>
            </a:r>
          </a:p>
          <a:p>
            <a:pPr marL="457200" lvl="1" indent="0">
              <a:spcBef>
                <a:spcPts val="400"/>
              </a:spcBef>
              <a:buNone/>
            </a:pPr>
            <a:r>
              <a:rPr lang="en-US" altLang="en-US" sz="2200" dirty="0">
                <a:latin typeface="+mn-lt"/>
                <a:cs typeface="Arial" charset="0"/>
                <a:sym typeface="Wingdings" pitchFamily="2" charset="2"/>
              </a:rPr>
              <a:t>PCP (</a:t>
            </a:r>
            <a:r>
              <a:rPr lang="en-US" altLang="en-US" sz="2200" dirty="0">
                <a:latin typeface="+mn-lt"/>
                <a:sym typeface="Wingdings" pitchFamily="2" charset="2"/>
              </a:rPr>
              <a:t>phencyclidine)</a:t>
            </a:r>
          </a:p>
          <a:p>
            <a:pPr marL="457200" lvl="1" indent="0">
              <a:spcBef>
                <a:spcPts val="400"/>
              </a:spcBef>
              <a:buNone/>
            </a:pPr>
            <a:r>
              <a:rPr lang="en-US" altLang="en-US" sz="2200" dirty="0">
                <a:latin typeface="+mn-lt"/>
                <a:cs typeface="Arial" charset="0"/>
                <a:sym typeface="Wingdings" pitchFamily="2" charset="2"/>
              </a:rPr>
              <a:t>Ecstasy/MDMA</a:t>
            </a:r>
          </a:p>
          <a:p>
            <a:pPr marL="457200" lvl="1" indent="0">
              <a:spcBef>
                <a:spcPts val="400"/>
              </a:spcBef>
              <a:buNone/>
            </a:pPr>
            <a:r>
              <a:rPr lang="en-US" altLang="en-US" sz="2200" dirty="0">
                <a:latin typeface="+mn-lt"/>
                <a:cs typeface="Arial" charset="0"/>
                <a:sym typeface="Wingdings" pitchFamily="2" charset="2"/>
              </a:rPr>
              <a:t>DMT (dimethyltryptamine)</a:t>
            </a:r>
          </a:p>
          <a:p>
            <a:pPr marL="457200" lvl="1" indent="0">
              <a:spcBef>
                <a:spcPts val="400"/>
              </a:spcBef>
              <a:buNone/>
            </a:pPr>
            <a:r>
              <a:rPr lang="en-US" altLang="en-US" sz="2200" dirty="0">
                <a:latin typeface="+mn-lt"/>
                <a:cs typeface="Arial" charset="0"/>
                <a:sym typeface="Wingdings" pitchFamily="2" charset="2"/>
              </a:rPr>
              <a:t>Ketamine  </a:t>
            </a:r>
          </a:p>
        </p:txBody>
      </p:sp>
      <p:sp>
        <p:nvSpPr>
          <p:cNvPr id="22534" name="Rectangle 9"/>
          <p:cNvSpPr>
            <a:spLocks noChangeArrowheads="1"/>
          </p:cNvSpPr>
          <p:nvPr/>
        </p:nvSpPr>
        <p:spPr bwMode="auto">
          <a:xfrm>
            <a:off x="7637519" y="3959467"/>
            <a:ext cx="335104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marL="0" indent="0" eaLnBrk="1" hangingPunct="1">
              <a:buNone/>
            </a:pPr>
            <a:r>
              <a:rPr lang="en-US" altLang="en-US" sz="2700" b="1" dirty="0">
                <a:latin typeface="+mn-lt"/>
              </a:rPr>
              <a:t>Cannabis</a:t>
            </a:r>
            <a:r>
              <a:rPr lang="en-US" altLang="en-US" sz="2700" dirty="0">
                <a:latin typeface="+mn-lt"/>
              </a:rPr>
              <a:t> </a:t>
            </a:r>
            <a:endParaRPr lang="en-US" altLang="en-US" sz="2700" dirty="0">
              <a:latin typeface="+mn-lt"/>
              <a:cs typeface="Arial" charset="0"/>
              <a:sym typeface="Wingdings" pitchFamily="2" charset="2"/>
            </a:endParaRPr>
          </a:p>
        </p:txBody>
      </p:sp>
    </p:spTree>
    <p:extLst>
      <p:ext uri="{BB962C8B-B14F-4D97-AF65-F5344CB8AC3E}">
        <p14:creationId xmlns:p14="http://schemas.microsoft.com/office/powerpoint/2010/main" val="1957393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23556">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F2689E-E9C6-43C5-BD27-E775D90120A5}"/>
              </a:ext>
            </a:extLst>
          </p:cNvPr>
          <p:cNvPicPr>
            <a:picLocks noChangeAspect="1"/>
          </p:cNvPicPr>
          <p:nvPr/>
        </p:nvPicPr>
        <p:blipFill rotWithShape="1">
          <a:blip r:embed="rId2">
            <a:extLst>
              <a:ext uri="{28A0092B-C50C-407E-A947-70E740481C1C}">
                <a14:useLocalDpi xmlns:a14="http://schemas.microsoft.com/office/drawing/2010/main" val="0"/>
              </a:ext>
            </a:extLst>
          </a:blip>
          <a:srcRect t="36345" r="1" b="32014"/>
          <a:stretch/>
        </p:blipFill>
        <p:spPr>
          <a:xfrm>
            <a:off x="125207" y="87433"/>
            <a:ext cx="11966785" cy="6621183"/>
          </a:xfrm>
          <a:prstGeom prst="rect">
            <a:avLst/>
          </a:prstGeom>
        </p:spPr>
      </p:pic>
      <p:sp>
        <p:nvSpPr>
          <p:cNvPr id="2" name="TextBox 1">
            <a:extLst>
              <a:ext uri="{FF2B5EF4-FFF2-40B4-BE49-F238E27FC236}">
                <a16:creationId xmlns:a16="http://schemas.microsoft.com/office/drawing/2014/main" id="{331739B8-5A51-4FA1-87AA-FF9E0327ABB9}"/>
              </a:ext>
            </a:extLst>
          </p:cNvPr>
          <p:cNvSpPr txBox="1"/>
          <p:nvPr/>
        </p:nvSpPr>
        <p:spPr>
          <a:xfrm>
            <a:off x="4121833" y="5562744"/>
            <a:ext cx="1523593" cy="369332"/>
          </a:xfrm>
          <a:prstGeom prst="rect">
            <a:avLst/>
          </a:prstGeom>
          <a:noFill/>
        </p:spPr>
        <p:txBody>
          <a:bodyPr wrap="square" rtlCol="0">
            <a:spAutoFit/>
          </a:bodyPr>
          <a:lstStyle/>
          <a:p>
            <a:r>
              <a:rPr lang="en-CA" b="1" dirty="0"/>
              <a:t>Shady</a:t>
            </a:r>
            <a:r>
              <a:rPr lang="en-CA" dirty="0"/>
              <a:t> </a:t>
            </a:r>
            <a:r>
              <a:rPr lang="en-CA" b="1" dirty="0"/>
              <a:t>80</a:t>
            </a:r>
            <a:endParaRPr lang="en-US" b="1" dirty="0"/>
          </a:p>
        </p:txBody>
      </p:sp>
      <p:sp>
        <p:nvSpPr>
          <p:cNvPr id="3" name="TextBox 2">
            <a:extLst>
              <a:ext uri="{FF2B5EF4-FFF2-40B4-BE49-F238E27FC236}">
                <a16:creationId xmlns:a16="http://schemas.microsoft.com/office/drawing/2014/main" id="{A8339DBF-5FE6-4589-8EBC-F50DDECC1C28}"/>
              </a:ext>
            </a:extLst>
          </p:cNvPr>
          <p:cNvSpPr txBox="1"/>
          <p:nvPr/>
        </p:nvSpPr>
        <p:spPr>
          <a:xfrm>
            <a:off x="8713404" y="1139483"/>
            <a:ext cx="1680268" cy="369332"/>
          </a:xfrm>
          <a:prstGeom prst="rect">
            <a:avLst/>
          </a:prstGeom>
          <a:noFill/>
        </p:spPr>
        <p:txBody>
          <a:bodyPr wrap="none" rtlCol="0">
            <a:spAutoFit/>
          </a:bodyPr>
          <a:lstStyle/>
          <a:p>
            <a:r>
              <a:rPr lang="en-CA" b="1" dirty="0"/>
              <a:t>Zopiclone 7.5</a:t>
            </a:r>
            <a:endParaRPr lang="en-US" b="1" dirty="0"/>
          </a:p>
        </p:txBody>
      </p:sp>
      <p:sp>
        <p:nvSpPr>
          <p:cNvPr id="4" name="TextBox 3">
            <a:extLst>
              <a:ext uri="{FF2B5EF4-FFF2-40B4-BE49-F238E27FC236}">
                <a16:creationId xmlns:a16="http://schemas.microsoft.com/office/drawing/2014/main" id="{FBE7CF3F-3E78-4A42-A2F2-DEEB90C7DF79}"/>
              </a:ext>
            </a:extLst>
          </p:cNvPr>
          <p:cNvSpPr txBox="1"/>
          <p:nvPr/>
        </p:nvSpPr>
        <p:spPr>
          <a:xfrm>
            <a:off x="5010442" y="2122850"/>
            <a:ext cx="1700459" cy="369332"/>
          </a:xfrm>
          <a:prstGeom prst="rect">
            <a:avLst/>
          </a:prstGeom>
          <a:noFill/>
        </p:spPr>
        <p:txBody>
          <a:bodyPr wrap="square" rtlCol="0">
            <a:spAutoFit/>
          </a:bodyPr>
          <a:lstStyle/>
          <a:p>
            <a:r>
              <a:rPr lang="en-CA" b="1" dirty="0"/>
              <a:t>Diazepam 10</a:t>
            </a:r>
            <a:endParaRPr lang="en-US" b="1" dirty="0"/>
          </a:p>
        </p:txBody>
      </p:sp>
      <p:sp>
        <p:nvSpPr>
          <p:cNvPr id="6" name="TextBox 5">
            <a:extLst>
              <a:ext uri="{FF2B5EF4-FFF2-40B4-BE49-F238E27FC236}">
                <a16:creationId xmlns:a16="http://schemas.microsoft.com/office/drawing/2014/main" id="{37B23A70-1F1A-4CC4-A6B5-5ADF1ACD6F96}"/>
              </a:ext>
            </a:extLst>
          </p:cNvPr>
          <p:cNvSpPr txBox="1"/>
          <p:nvPr/>
        </p:nvSpPr>
        <p:spPr>
          <a:xfrm>
            <a:off x="6906883" y="744644"/>
            <a:ext cx="1758815" cy="369332"/>
          </a:xfrm>
          <a:prstGeom prst="rect">
            <a:avLst/>
          </a:prstGeom>
          <a:noFill/>
        </p:spPr>
        <p:txBody>
          <a:bodyPr wrap="none" rtlCol="0">
            <a:spAutoFit/>
          </a:bodyPr>
          <a:lstStyle/>
          <a:p>
            <a:r>
              <a:rPr lang="en-CA" b="1" dirty="0"/>
              <a:t>Quetiapine 25</a:t>
            </a:r>
            <a:endParaRPr lang="en-US" b="1" dirty="0"/>
          </a:p>
        </p:txBody>
      </p:sp>
      <p:sp>
        <p:nvSpPr>
          <p:cNvPr id="7" name="TextBox 6">
            <a:extLst>
              <a:ext uri="{FF2B5EF4-FFF2-40B4-BE49-F238E27FC236}">
                <a16:creationId xmlns:a16="http://schemas.microsoft.com/office/drawing/2014/main" id="{391CD0C3-0E1E-47CE-B036-47341D78DD18}"/>
              </a:ext>
            </a:extLst>
          </p:cNvPr>
          <p:cNvSpPr txBox="1"/>
          <p:nvPr/>
        </p:nvSpPr>
        <p:spPr>
          <a:xfrm>
            <a:off x="9437495" y="4781632"/>
            <a:ext cx="2187312" cy="369332"/>
          </a:xfrm>
          <a:prstGeom prst="rect">
            <a:avLst/>
          </a:prstGeom>
          <a:noFill/>
        </p:spPr>
        <p:txBody>
          <a:bodyPr wrap="square" rtlCol="0">
            <a:spAutoFit/>
          </a:bodyPr>
          <a:lstStyle/>
          <a:p>
            <a:r>
              <a:rPr lang="en-CA" dirty="0"/>
              <a:t> </a:t>
            </a:r>
            <a:r>
              <a:rPr lang="en-CA" b="1" dirty="0"/>
              <a:t>Alprazolam 1 mg</a:t>
            </a:r>
            <a:endParaRPr lang="en-US" b="1" dirty="0"/>
          </a:p>
        </p:txBody>
      </p:sp>
      <p:sp>
        <p:nvSpPr>
          <p:cNvPr id="8" name="TextBox 7">
            <a:extLst>
              <a:ext uri="{FF2B5EF4-FFF2-40B4-BE49-F238E27FC236}">
                <a16:creationId xmlns:a16="http://schemas.microsoft.com/office/drawing/2014/main" id="{D7FBF1BF-8E81-43AD-8D2F-F2DD117AB2E5}"/>
              </a:ext>
            </a:extLst>
          </p:cNvPr>
          <p:cNvSpPr txBox="1"/>
          <p:nvPr/>
        </p:nvSpPr>
        <p:spPr>
          <a:xfrm>
            <a:off x="9350734" y="5913101"/>
            <a:ext cx="2511257" cy="369332"/>
          </a:xfrm>
          <a:prstGeom prst="rect">
            <a:avLst/>
          </a:prstGeom>
          <a:noFill/>
        </p:spPr>
        <p:txBody>
          <a:bodyPr wrap="square" rtlCol="0">
            <a:spAutoFit/>
          </a:bodyPr>
          <a:lstStyle/>
          <a:p>
            <a:r>
              <a:rPr lang="en-CA" b="1" dirty="0"/>
              <a:t>Morphine SR 200</a:t>
            </a:r>
            <a:r>
              <a:rPr lang="en-US" b="1" dirty="0"/>
              <a:t> </a:t>
            </a:r>
            <a:endParaRPr lang="en-CA" b="1" dirty="0"/>
          </a:p>
        </p:txBody>
      </p:sp>
      <p:sp>
        <p:nvSpPr>
          <p:cNvPr id="9" name="TextBox 8">
            <a:extLst>
              <a:ext uri="{FF2B5EF4-FFF2-40B4-BE49-F238E27FC236}">
                <a16:creationId xmlns:a16="http://schemas.microsoft.com/office/drawing/2014/main" id="{2B38F98E-6BA6-4924-9F36-A5B7C537E15B}"/>
              </a:ext>
            </a:extLst>
          </p:cNvPr>
          <p:cNvSpPr txBox="1"/>
          <p:nvPr/>
        </p:nvSpPr>
        <p:spPr>
          <a:xfrm>
            <a:off x="3460651" y="3107003"/>
            <a:ext cx="2033699" cy="369332"/>
          </a:xfrm>
          <a:prstGeom prst="rect">
            <a:avLst/>
          </a:prstGeom>
          <a:noFill/>
        </p:spPr>
        <p:txBody>
          <a:bodyPr wrap="square" rtlCol="0">
            <a:spAutoFit/>
          </a:bodyPr>
          <a:lstStyle/>
          <a:p>
            <a:r>
              <a:rPr lang="en-CA" dirty="0"/>
              <a:t> </a:t>
            </a:r>
            <a:r>
              <a:rPr lang="en-CA" b="1" dirty="0"/>
              <a:t>Temazepam 30</a:t>
            </a:r>
            <a:endParaRPr lang="en-US" b="1" dirty="0"/>
          </a:p>
        </p:txBody>
      </p:sp>
      <p:sp>
        <p:nvSpPr>
          <p:cNvPr id="10" name="TextBox 9">
            <a:extLst>
              <a:ext uri="{FF2B5EF4-FFF2-40B4-BE49-F238E27FC236}">
                <a16:creationId xmlns:a16="http://schemas.microsoft.com/office/drawing/2014/main" id="{9DAEB6C5-C521-4DDE-A5F9-952620F0D23B}"/>
              </a:ext>
            </a:extLst>
          </p:cNvPr>
          <p:cNvSpPr txBox="1"/>
          <p:nvPr/>
        </p:nvSpPr>
        <p:spPr>
          <a:xfrm>
            <a:off x="5923858" y="3697746"/>
            <a:ext cx="1868427" cy="369332"/>
          </a:xfrm>
          <a:prstGeom prst="rect">
            <a:avLst/>
          </a:prstGeom>
          <a:noFill/>
        </p:spPr>
        <p:txBody>
          <a:bodyPr wrap="square" rtlCol="0">
            <a:spAutoFit/>
          </a:bodyPr>
          <a:lstStyle/>
          <a:p>
            <a:r>
              <a:rPr lang="en-CA" b="1" dirty="0"/>
              <a:t>Crack cocaine</a:t>
            </a:r>
            <a:endParaRPr lang="en-US" b="1" dirty="0"/>
          </a:p>
        </p:txBody>
      </p:sp>
    </p:spTree>
    <p:extLst>
      <p:ext uri="{BB962C8B-B14F-4D97-AF65-F5344CB8AC3E}">
        <p14:creationId xmlns:p14="http://schemas.microsoft.com/office/powerpoint/2010/main" val="176612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Disclosure of Commercial Support</a:t>
            </a:r>
            <a:endParaRPr lang="en-US" dirty="0"/>
          </a:p>
        </p:txBody>
      </p:sp>
      <p:sp>
        <p:nvSpPr>
          <p:cNvPr id="3" name="Content Placeholder 2"/>
          <p:cNvSpPr>
            <a:spLocks noGrp="1"/>
          </p:cNvSpPr>
          <p:nvPr>
            <p:ph idx="1"/>
          </p:nvPr>
        </p:nvSpPr>
        <p:spPr/>
        <p:txBody>
          <a:bodyPr>
            <a:normAutofit/>
          </a:bodyPr>
          <a:lstStyle/>
          <a:p>
            <a:r>
              <a:rPr lang="en-CA" sz="2000" b="1" dirty="0"/>
              <a:t>This program has received financial support from</a:t>
            </a:r>
            <a:r>
              <a:rPr lang="en-CA" sz="2000" dirty="0">
                <a:solidFill>
                  <a:srgbClr val="FF0000"/>
                </a:solidFill>
              </a:rPr>
              <a:t> </a:t>
            </a:r>
            <a:r>
              <a:rPr lang="en-CA" sz="2000" b="1" i="1" dirty="0">
                <a:solidFill>
                  <a:schemeClr val="tx1"/>
                </a:solidFill>
              </a:rPr>
              <a:t>The College of Physicians and Surgeons of Manitoba</a:t>
            </a:r>
            <a:r>
              <a:rPr lang="en-CA" sz="2000" dirty="0"/>
              <a:t> </a:t>
            </a:r>
            <a:r>
              <a:rPr lang="en-CA" sz="2000" b="1" dirty="0"/>
              <a:t>in the form of </a:t>
            </a:r>
            <a:r>
              <a:rPr lang="en-CA" sz="2000" b="1" i="1" dirty="0">
                <a:solidFill>
                  <a:schemeClr val="tx1"/>
                </a:solidFill>
              </a:rPr>
              <a:t>funding for payment of presenters and organizers.</a:t>
            </a:r>
          </a:p>
          <a:p>
            <a:r>
              <a:rPr lang="en-CA" sz="2000" b="1" dirty="0"/>
              <a:t>This program has received in-kind support from </a:t>
            </a:r>
            <a:r>
              <a:rPr lang="en-CA" sz="2000" b="1" i="1" dirty="0">
                <a:solidFill>
                  <a:schemeClr val="tx1"/>
                </a:solidFill>
              </a:rPr>
              <a:t>The College of Physicians and Surgeons of Manitoba</a:t>
            </a:r>
            <a:r>
              <a:rPr lang="en-CA" sz="2000" dirty="0">
                <a:solidFill>
                  <a:srgbClr val="FF0000"/>
                </a:solidFill>
              </a:rPr>
              <a:t> </a:t>
            </a:r>
            <a:r>
              <a:rPr lang="en-CA" sz="2000" b="1" dirty="0"/>
              <a:t>in the form of</a:t>
            </a:r>
            <a:r>
              <a:rPr lang="en-CA" sz="2000" dirty="0">
                <a:solidFill>
                  <a:srgbClr val="FF0000"/>
                </a:solidFill>
              </a:rPr>
              <a:t> </a:t>
            </a:r>
            <a:r>
              <a:rPr lang="en-CA" sz="2000" b="1" i="1" dirty="0">
                <a:solidFill>
                  <a:schemeClr val="tx1"/>
                </a:solidFill>
              </a:rPr>
              <a:t>logistical support.</a:t>
            </a:r>
          </a:p>
          <a:p>
            <a:endParaRPr lang="en-CA" sz="2400" b="1" u="sng" dirty="0"/>
          </a:p>
          <a:p>
            <a:r>
              <a:rPr lang="en-CA" sz="2400" b="1" u="sng" dirty="0"/>
              <a:t>Potential for </a:t>
            </a:r>
            <a:r>
              <a:rPr lang="en-CA" sz="2400" b="1" u="sng" dirty="0" err="1"/>
              <a:t>conflict(s</a:t>
            </a:r>
            <a:r>
              <a:rPr lang="en-CA" sz="2400" b="1" u="sng" dirty="0"/>
              <a:t>) of interest</a:t>
            </a:r>
            <a:r>
              <a:rPr lang="en-CA" sz="2400" b="1" dirty="0"/>
              <a:t>:</a:t>
            </a:r>
          </a:p>
          <a:p>
            <a:pPr lvl="1"/>
            <a:r>
              <a:rPr lang="en-CA" sz="1800" dirty="0">
                <a:solidFill>
                  <a:schemeClr val="tx1"/>
                </a:solidFill>
              </a:rPr>
              <a:t>None identified</a:t>
            </a:r>
            <a:endParaRPr lang="en-US" dirty="0">
              <a:solidFill>
                <a:schemeClr val="tx1"/>
              </a:solidFill>
            </a:endParaRPr>
          </a:p>
        </p:txBody>
      </p:sp>
    </p:spTree>
    <p:extLst>
      <p:ext uri="{BB962C8B-B14F-4D97-AF65-F5344CB8AC3E}">
        <p14:creationId xmlns:p14="http://schemas.microsoft.com/office/powerpoint/2010/main" val="3666304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970" y="1463778"/>
            <a:ext cx="3330660" cy="415318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682" y="0"/>
            <a:ext cx="5865140" cy="685800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6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4" name="Picture 8" descr="C:\Users\tweisz\AppData\Local\Microsoft\Windows\Temporary Internet Files\Content.IE5\5VN3SIGI\VariousPills[1].jpg"/>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761893" y="113124"/>
            <a:ext cx="10649360" cy="6670682"/>
          </a:xfrm>
          <a:prstGeom prst="rect">
            <a:avLst/>
          </a:prstGeom>
          <a:blipFill>
            <a:blip r:embed="rId4">
              <a:alphaModFix amt="85000"/>
            </a:blip>
            <a:tile tx="0" ty="0" sx="100000" sy="100000" flip="none" algn="tl"/>
          </a:blipFill>
        </p:spPr>
      </p:pic>
      <p:sp>
        <p:nvSpPr>
          <p:cNvPr id="2" name="Title 1"/>
          <p:cNvSpPr>
            <a:spLocks noGrp="1"/>
          </p:cNvSpPr>
          <p:nvPr>
            <p:ph type="title"/>
          </p:nvPr>
        </p:nvSpPr>
        <p:spPr>
          <a:xfrm>
            <a:off x="771320" y="393750"/>
            <a:ext cx="10365280" cy="1828800"/>
          </a:xfrm>
        </p:spPr>
        <p:txBody>
          <a:bodyPr>
            <a:noAutofit/>
          </a:bodyPr>
          <a:lstStyle/>
          <a:p>
            <a:pPr>
              <a:spcBef>
                <a:spcPts val="2400"/>
              </a:spcBef>
            </a:pPr>
            <a:r>
              <a:rPr lang="en-US" sz="5400" b="1" dirty="0">
                <a:solidFill>
                  <a:schemeClr val="bg1"/>
                </a:solidFill>
              </a:rPr>
              <a:t>Build your </a:t>
            </a:r>
            <a:r>
              <a:rPr lang="en-US" sz="10000" b="1" dirty="0">
                <a:solidFill>
                  <a:srgbClr val="FF0000"/>
                </a:solidFill>
                <a:latin typeface="Chiller" panose="04020404031007020602" pitchFamily="82" charset="0"/>
              </a:rPr>
              <a:t>Slang</a:t>
            </a:r>
            <a:r>
              <a:rPr lang="en-US" sz="5400" b="1" dirty="0">
                <a:solidFill>
                  <a:schemeClr val="bg1"/>
                </a:solidFill>
              </a:rPr>
              <a:t> library…</a:t>
            </a:r>
            <a:endParaRPr lang="en-US" sz="9600" b="1" dirty="0">
              <a:solidFill>
                <a:schemeClr val="bg1"/>
              </a:solidFill>
              <a:latin typeface="Chiller" panose="04020404031007020602" pitchFamily="82" charset="0"/>
            </a:endParaRPr>
          </a:p>
        </p:txBody>
      </p:sp>
      <p:sp>
        <p:nvSpPr>
          <p:cNvPr id="4" name="Title 1">
            <a:extLst>
              <a:ext uri="{FF2B5EF4-FFF2-40B4-BE49-F238E27FC236}">
                <a16:creationId xmlns:a16="http://schemas.microsoft.com/office/drawing/2014/main" id="{9AD35408-EC87-4ED7-AEAB-A7AF9FBDA809}"/>
              </a:ext>
            </a:extLst>
          </p:cNvPr>
          <p:cNvSpPr txBox="1">
            <a:spLocks/>
          </p:cNvSpPr>
          <p:nvPr/>
        </p:nvSpPr>
        <p:spPr>
          <a:xfrm>
            <a:off x="239498" y="2839295"/>
            <a:ext cx="10365280" cy="159759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spcBef>
                <a:spcPts val="2400"/>
              </a:spcBef>
            </a:pPr>
            <a:br>
              <a:rPr lang="en-US" sz="5400" b="1" dirty="0">
                <a:solidFill>
                  <a:schemeClr val="bg1"/>
                </a:solidFill>
              </a:rPr>
            </a:br>
            <a:br>
              <a:rPr lang="en-US" sz="5400" b="1" dirty="0">
                <a:solidFill>
                  <a:schemeClr val="bg1"/>
                </a:solidFill>
              </a:rPr>
            </a:br>
            <a:r>
              <a:rPr lang="en-US" sz="5400" b="1" dirty="0">
                <a:solidFill>
                  <a:schemeClr val="bg1"/>
                </a:solidFill>
              </a:rPr>
              <a:t>					learn </a:t>
            </a:r>
            <a:r>
              <a:rPr lang="en-US" sz="9600" b="1" dirty="0">
                <a:solidFill>
                  <a:srgbClr val="FF0000"/>
                </a:solidFill>
                <a:latin typeface="Chiller" panose="04020404031007020602" pitchFamily="82" charset="0"/>
              </a:rPr>
              <a:t>Names &amp; Trends</a:t>
            </a:r>
            <a:r>
              <a:rPr lang="en-US" sz="9600" b="1" dirty="0">
                <a:solidFill>
                  <a:schemeClr val="bg1"/>
                </a:solidFill>
                <a:latin typeface="Chiller" panose="04020404031007020602" pitchFamily="82" charset="0"/>
              </a:rPr>
              <a:t> </a:t>
            </a:r>
          </a:p>
        </p:txBody>
      </p:sp>
    </p:spTree>
    <p:extLst>
      <p:ext uri="{BB962C8B-B14F-4D97-AF65-F5344CB8AC3E}">
        <p14:creationId xmlns:p14="http://schemas.microsoft.com/office/powerpoint/2010/main" val="3217473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CCD6-6324-411B-84BB-5C63D0E5511B}"/>
              </a:ext>
            </a:extLst>
          </p:cNvPr>
          <p:cNvSpPr>
            <a:spLocks noGrp="1"/>
          </p:cNvSpPr>
          <p:nvPr>
            <p:ph type="title"/>
          </p:nvPr>
        </p:nvSpPr>
        <p:spPr>
          <a:xfrm>
            <a:off x="7652680" y="4681231"/>
            <a:ext cx="1087242" cy="801279"/>
          </a:xfrm>
        </p:spPr>
        <p:txBody>
          <a:bodyPr/>
          <a:lstStyle/>
          <a:p>
            <a:r>
              <a:rPr lang="en-US" dirty="0">
                <a:solidFill>
                  <a:schemeClr val="tx1">
                    <a:lumMod val="65000"/>
                    <a:lumOff val="35000"/>
                  </a:schemeClr>
                </a:solidFill>
              </a:rPr>
              <a:t>3s </a:t>
            </a:r>
            <a:r>
              <a:rPr lang="en-US" dirty="0"/>
              <a:t> </a:t>
            </a:r>
          </a:p>
        </p:txBody>
      </p:sp>
      <p:sp>
        <p:nvSpPr>
          <p:cNvPr id="4" name="Title 1">
            <a:extLst>
              <a:ext uri="{FF2B5EF4-FFF2-40B4-BE49-F238E27FC236}">
                <a16:creationId xmlns:a16="http://schemas.microsoft.com/office/drawing/2014/main" id="{E5422916-397E-4112-9423-2E3E59F282C4}"/>
              </a:ext>
            </a:extLst>
          </p:cNvPr>
          <p:cNvSpPr txBox="1">
            <a:spLocks/>
          </p:cNvSpPr>
          <p:nvPr/>
        </p:nvSpPr>
        <p:spPr>
          <a:xfrm>
            <a:off x="7680781" y="5019219"/>
            <a:ext cx="1494774" cy="1007098"/>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800" dirty="0" err="1">
                <a:solidFill>
                  <a:schemeClr val="bg1"/>
                </a:solidFill>
                <a:latin typeface="Britannic Bold" panose="020B0903060703020204" pitchFamily="34" charset="0"/>
              </a:rPr>
              <a:t>Percs</a:t>
            </a:r>
            <a:r>
              <a:rPr lang="en-US" dirty="0"/>
              <a:t> </a:t>
            </a:r>
          </a:p>
        </p:txBody>
      </p:sp>
      <p:sp>
        <p:nvSpPr>
          <p:cNvPr id="5" name="Title 1">
            <a:extLst>
              <a:ext uri="{FF2B5EF4-FFF2-40B4-BE49-F238E27FC236}">
                <a16:creationId xmlns:a16="http://schemas.microsoft.com/office/drawing/2014/main" id="{E5AE8C62-518A-4B90-81E4-51AFC6FAD7E7}"/>
              </a:ext>
            </a:extLst>
          </p:cNvPr>
          <p:cNvSpPr txBox="1">
            <a:spLocks/>
          </p:cNvSpPr>
          <p:nvPr/>
        </p:nvSpPr>
        <p:spPr>
          <a:xfrm>
            <a:off x="4294682" y="4764855"/>
            <a:ext cx="1549045" cy="469505"/>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2">
                    <a:lumMod val="50000"/>
                  </a:schemeClr>
                </a:solidFill>
                <a:latin typeface="Castellar" panose="020A0402060406010301" pitchFamily="18" charset="0"/>
              </a:rPr>
              <a:t>Down</a:t>
            </a:r>
            <a:r>
              <a:rPr lang="en-US" dirty="0"/>
              <a:t> </a:t>
            </a:r>
          </a:p>
        </p:txBody>
      </p:sp>
      <p:sp>
        <p:nvSpPr>
          <p:cNvPr id="6" name="Title 1">
            <a:extLst>
              <a:ext uri="{FF2B5EF4-FFF2-40B4-BE49-F238E27FC236}">
                <a16:creationId xmlns:a16="http://schemas.microsoft.com/office/drawing/2014/main" id="{0076A672-D038-48E7-9697-A7DCCDDCFD0B}"/>
              </a:ext>
            </a:extLst>
          </p:cNvPr>
          <p:cNvSpPr txBox="1">
            <a:spLocks/>
          </p:cNvSpPr>
          <p:nvPr/>
        </p:nvSpPr>
        <p:spPr>
          <a:xfrm>
            <a:off x="9636193" y="4885736"/>
            <a:ext cx="1754973" cy="100709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rgbClr val="FFFFCC"/>
                </a:solidFill>
                <a:latin typeface="Vladimir Script" panose="03050402040407070305" pitchFamily="66" charset="0"/>
                <a:ea typeface="Cambria Math" panose="02040503050406030204" pitchFamily="18" charset="0"/>
                <a:cs typeface="DokChampa" panose="020B0502040204020203" pitchFamily="34" charset="-34"/>
              </a:rPr>
              <a:t>Dillies</a:t>
            </a:r>
            <a:r>
              <a:rPr lang="en-US" dirty="0"/>
              <a:t> </a:t>
            </a:r>
          </a:p>
        </p:txBody>
      </p:sp>
      <p:sp>
        <p:nvSpPr>
          <p:cNvPr id="7" name="Title 1">
            <a:extLst>
              <a:ext uri="{FF2B5EF4-FFF2-40B4-BE49-F238E27FC236}">
                <a16:creationId xmlns:a16="http://schemas.microsoft.com/office/drawing/2014/main" id="{7B1783BA-49A0-45CE-B0F7-E6BF3147C99B}"/>
              </a:ext>
            </a:extLst>
          </p:cNvPr>
          <p:cNvSpPr txBox="1">
            <a:spLocks/>
          </p:cNvSpPr>
          <p:nvPr/>
        </p:nvSpPr>
        <p:spPr>
          <a:xfrm>
            <a:off x="3121194" y="353083"/>
            <a:ext cx="1469732" cy="78768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dirty="0">
                <a:solidFill>
                  <a:srgbClr val="FF0000"/>
                </a:solidFill>
              </a:rPr>
              <a:t>Coke</a:t>
            </a:r>
            <a:r>
              <a:rPr lang="en-US" dirty="0"/>
              <a:t> </a:t>
            </a:r>
          </a:p>
        </p:txBody>
      </p:sp>
      <p:sp>
        <p:nvSpPr>
          <p:cNvPr id="8" name="Title 1">
            <a:extLst>
              <a:ext uri="{FF2B5EF4-FFF2-40B4-BE49-F238E27FC236}">
                <a16:creationId xmlns:a16="http://schemas.microsoft.com/office/drawing/2014/main" id="{5AC282FD-3676-4106-AA4E-58604418BC3F}"/>
              </a:ext>
            </a:extLst>
          </p:cNvPr>
          <p:cNvSpPr txBox="1">
            <a:spLocks/>
          </p:cNvSpPr>
          <p:nvPr/>
        </p:nvSpPr>
        <p:spPr>
          <a:xfrm>
            <a:off x="5816200" y="4075908"/>
            <a:ext cx="1462743" cy="765256"/>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accent4">
                    <a:lumMod val="75000"/>
                  </a:schemeClr>
                </a:solidFill>
                <a:latin typeface="Chiller" panose="04020404031007020602" pitchFamily="82" charset="0"/>
              </a:rPr>
              <a:t>Purple H</a:t>
            </a:r>
          </a:p>
        </p:txBody>
      </p:sp>
      <p:sp>
        <p:nvSpPr>
          <p:cNvPr id="9" name="Title 1">
            <a:extLst>
              <a:ext uri="{FF2B5EF4-FFF2-40B4-BE49-F238E27FC236}">
                <a16:creationId xmlns:a16="http://schemas.microsoft.com/office/drawing/2014/main" id="{BCBB445A-1C86-4344-BB27-4A7C45AC0582}"/>
              </a:ext>
            </a:extLst>
          </p:cNvPr>
          <p:cNvSpPr txBox="1">
            <a:spLocks/>
          </p:cNvSpPr>
          <p:nvPr/>
        </p:nvSpPr>
        <p:spPr>
          <a:xfrm>
            <a:off x="5301064" y="3128131"/>
            <a:ext cx="2322675" cy="846974"/>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300" dirty="0">
                <a:solidFill>
                  <a:srgbClr val="FECE00"/>
                </a:solidFill>
                <a:latin typeface="Book Antiqua" panose="02040602050305030304" pitchFamily="18" charset="0"/>
              </a:rPr>
              <a:t>Louis</a:t>
            </a:r>
            <a:r>
              <a:rPr lang="en-US" b="1" dirty="0">
                <a:solidFill>
                  <a:srgbClr val="FECE00"/>
                </a:solidFill>
                <a:latin typeface="Book Antiqua" panose="02040602050305030304" pitchFamily="18" charset="0"/>
              </a:rPr>
              <a:t> </a:t>
            </a:r>
            <a:r>
              <a:rPr lang="en-US" sz="1600" b="1" dirty="0">
                <a:solidFill>
                  <a:srgbClr val="FECE00"/>
                </a:solidFill>
                <a:latin typeface="Book Antiqua" panose="02040602050305030304" pitchFamily="18" charset="0"/>
              </a:rPr>
              <a:t>Vuitton</a:t>
            </a:r>
            <a:r>
              <a:rPr lang="en-US" b="1" dirty="0">
                <a:solidFill>
                  <a:srgbClr val="FECE00"/>
                </a:solidFill>
                <a:latin typeface="Book Antiqua" panose="02040602050305030304" pitchFamily="18" charset="0"/>
              </a:rPr>
              <a:t> </a:t>
            </a:r>
          </a:p>
        </p:txBody>
      </p:sp>
      <p:sp>
        <p:nvSpPr>
          <p:cNvPr id="10" name="Title 1">
            <a:extLst>
              <a:ext uri="{FF2B5EF4-FFF2-40B4-BE49-F238E27FC236}">
                <a16:creationId xmlns:a16="http://schemas.microsoft.com/office/drawing/2014/main" id="{8BADDCC0-40F2-48AE-B489-788F13337306}"/>
              </a:ext>
            </a:extLst>
          </p:cNvPr>
          <p:cNvSpPr txBox="1">
            <a:spLocks/>
          </p:cNvSpPr>
          <p:nvPr/>
        </p:nvSpPr>
        <p:spPr>
          <a:xfrm>
            <a:off x="1397315" y="1772206"/>
            <a:ext cx="934842" cy="637879"/>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i="1" dirty="0" err="1">
                <a:solidFill>
                  <a:schemeClr val="accent1">
                    <a:lumMod val="60000"/>
                    <a:lumOff val="40000"/>
                  </a:schemeClr>
                </a:solidFill>
              </a:rPr>
              <a:t>ish</a:t>
            </a:r>
            <a:r>
              <a:rPr lang="en-US" dirty="0"/>
              <a:t> </a:t>
            </a:r>
          </a:p>
        </p:txBody>
      </p:sp>
      <p:sp>
        <p:nvSpPr>
          <p:cNvPr id="11" name="Title 1">
            <a:extLst>
              <a:ext uri="{FF2B5EF4-FFF2-40B4-BE49-F238E27FC236}">
                <a16:creationId xmlns:a16="http://schemas.microsoft.com/office/drawing/2014/main" id="{15146344-D267-4B8E-A357-B2977BE1BEE5}"/>
              </a:ext>
            </a:extLst>
          </p:cNvPr>
          <p:cNvSpPr txBox="1">
            <a:spLocks/>
          </p:cNvSpPr>
          <p:nvPr/>
        </p:nvSpPr>
        <p:spPr>
          <a:xfrm>
            <a:off x="7846704" y="3998669"/>
            <a:ext cx="1630855" cy="668924"/>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1">
                    <a:lumMod val="60000"/>
                    <a:lumOff val="40000"/>
                  </a:schemeClr>
                </a:solidFill>
                <a:latin typeface="Bahnschrift SemiCondensed" panose="020B0502040204020203" pitchFamily="34" charset="0"/>
              </a:rPr>
              <a:t>Greys</a:t>
            </a:r>
            <a:r>
              <a:rPr lang="en-US" dirty="0"/>
              <a:t> </a:t>
            </a:r>
          </a:p>
        </p:txBody>
      </p:sp>
      <p:sp>
        <p:nvSpPr>
          <p:cNvPr id="12" name="Title 1">
            <a:extLst>
              <a:ext uri="{FF2B5EF4-FFF2-40B4-BE49-F238E27FC236}">
                <a16:creationId xmlns:a16="http://schemas.microsoft.com/office/drawing/2014/main" id="{974F92E9-456B-423A-B724-8515D058D2FB}"/>
              </a:ext>
            </a:extLst>
          </p:cNvPr>
          <p:cNvSpPr txBox="1">
            <a:spLocks/>
          </p:cNvSpPr>
          <p:nvPr/>
        </p:nvSpPr>
        <p:spPr>
          <a:xfrm>
            <a:off x="8356854" y="3287717"/>
            <a:ext cx="1754973" cy="100709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solidFill>
                  <a:srgbClr val="C00000"/>
                </a:solidFill>
                <a:latin typeface="Bahnschrift SemiCondensed" panose="020B0502040204020203" pitchFamily="34" charset="0"/>
                <a:cs typeface="Arabic Typesetting" panose="020B0604020202020204" pitchFamily="66" charset="-78"/>
              </a:rPr>
              <a:t>Reds</a:t>
            </a:r>
            <a:r>
              <a:rPr lang="en-US" dirty="0"/>
              <a:t> </a:t>
            </a:r>
          </a:p>
        </p:txBody>
      </p:sp>
      <p:sp>
        <p:nvSpPr>
          <p:cNvPr id="13" name="Title 1">
            <a:extLst>
              <a:ext uri="{FF2B5EF4-FFF2-40B4-BE49-F238E27FC236}">
                <a16:creationId xmlns:a16="http://schemas.microsoft.com/office/drawing/2014/main" id="{67FE0CE4-E8D4-44BD-82A6-6D7A3961C136}"/>
              </a:ext>
            </a:extLst>
          </p:cNvPr>
          <p:cNvSpPr txBox="1">
            <a:spLocks/>
          </p:cNvSpPr>
          <p:nvPr/>
        </p:nvSpPr>
        <p:spPr>
          <a:xfrm>
            <a:off x="9219906" y="2693398"/>
            <a:ext cx="1333637" cy="852355"/>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8000"/>
                </a:solidFill>
              </a:rPr>
              <a:t>80</a:t>
            </a:r>
            <a:r>
              <a:rPr lang="en-US" dirty="0">
                <a:solidFill>
                  <a:srgbClr val="008000"/>
                </a:solidFill>
              </a:rPr>
              <a:t>s</a:t>
            </a:r>
          </a:p>
        </p:txBody>
      </p:sp>
      <p:sp>
        <p:nvSpPr>
          <p:cNvPr id="14" name="Title 1">
            <a:extLst>
              <a:ext uri="{FF2B5EF4-FFF2-40B4-BE49-F238E27FC236}">
                <a16:creationId xmlns:a16="http://schemas.microsoft.com/office/drawing/2014/main" id="{98FE8DF6-B9C4-423C-94A1-09C42C4C3FF5}"/>
              </a:ext>
            </a:extLst>
          </p:cNvPr>
          <p:cNvSpPr txBox="1">
            <a:spLocks/>
          </p:cNvSpPr>
          <p:nvPr/>
        </p:nvSpPr>
        <p:spPr>
          <a:xfrm>
            <a:off x="9676056" y="3193009"/>
            <a:ext cx="1754973" cy="833833"/>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solidFill>
                  <a:srgbClr val="009900"/>
                </a:solidFill>
              </a:rPr>
              <a:t>Oxys</a:t>
            </a:r>
            <a:r>
              <a:rPr lang="en-US" dirty="0"/>
              <a:t> </a:t>
            </a:r>
          </a:p>
        </p:txBody>
      </p:sp>
      <p:sp>
        <p:nvSpPr>
          <p:cNvPr id="15" name="Title 1">
            <a:extLst>
              <a:ext uri="{FF2B5EF4-FFF2-40B4-BE49-F238E27FC236}">
                <a16:creationId xmlns:a16="http://schemas.microsoft.com/office/drawing/2014/main" id="{5FD39F29-ADAB-42D1-87DA-05DCC998F3AF}"/>
              </a:ext>
            </a:extLst>
          </p:cNvPr>
          <p:cNvSpPr txBox="1">
            <a:spLocks/>
          </p:cNvSpPr>
          <p:nvPr/>
        </p:nvSpPr>
        <p:spPr>
          <a:xfrm>
            <a:off x="8680354" y="914876"/>
            <a:ext cx="1754973" cy="82451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solidFill>
                  <a:srgbClr val="FF9933"/>
                </a:solidFill>
                <a:latin typeface="Agency FB" panose="020B0503020202020204" pitchFamily="34" charset="0"/>
              </a:rPr>
              <a:t>Xanies</a:t>
            </a:r>
            <a:r>
              <a:rPr lang="en-US" dirty="0"/>
              <a:t> </a:t>
            </a:r>
          </a:p>
        </p:txBody>
      </p:sp>
      <p:sp>
        <p:nvSpPr>
          <p:cNvPr id="16" name="Title 1">
            <a:extLst>
              <a:ext uri="{FF2B5EF4-FFF2-40B4-BE49-F238E27FC236}">
                <a16:creationId xmlns:a16="http://schemas.microsoft.com/office/drawing/2014/main" id="{71D5B80D-A699-4779-AA7C-4E04821ADBAE}"/>
              </a:ext>
            </a:extLst>
          </p:cNvPr>
          <p:cNvSpPr txBox="1">
            <a:spLocks/>
          </p:cNvSpPr>
          <p:nvPr/>
        </p:nvSpPr>
        <p:spPr>
          <a:xfrm>
            <a:off x="8301559" y="1736691"/>
            <a:ext cx="1852369" cy="499621"/>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err="1">
                <a:solidFill>
                  <a:schemeClr val="bg1">
                    <a:lumMod val="75000"/>
                  </a:schemeClr>
                </a:solidFill>
                <a:latin typeface="Agency FB" panose="020B0503020202020204" pitchFamily="34" charset="0"/>
              </a:rPr>
              <a:t>Xanie</a:t>
            </a:r>
            <a:r>
              <a:rPr lang="en-US" sz="2400" dirty="0">
                <a:solidFill>
                  <a:schemeClr val="bg1">
                    <a:lumMod val="75000"/>
                  </a:schemeClr>
                </a:solidFill>
                <a:latin typeface="Agency FB" panose="020B0503020202020204" pitchFamily="34" charset="0"/>
              </a:rPr>
              <a:t> Bars </a:t>
            </a:r>
          </a:p>
        </p:txBody>
      </p:sp>
      <p:sp>
        <p:nvSpPr>
          <p:cNvPr id="17" name="Title 1">
            <a:extLst>
              <a:ext uri="{FF2B5EF4-FFF2-40B4-BE49-F238E27FC236}">
                <a16:creationId xmlns:a16="http://schemas.microsoft.com/office/drawing/2014/main" id="{538DD07C-9E8A-4B65-AA21-115A310156BD}"/>
              </a:ext>
            </a:extLst>
          </p:cNvPr>
          <p:cNvSpPr txBox="1">
            <a:spLocks/>
          </p:cNvSpPr>
          <p:nvPr/>
        </p:nvSpPr>
        <p:spPr>
          <a:xfrm>
            <a:off x="9040462" y="506284"/>
            <a:ext cx="1591610" cy="399631"/>
          </a:xfrm>
          <a:prstGeom prst="rect">
            <a:avLst/>
          </a:prstGeom>
        </p:spPr>
        <p:txBody>
          <a:bodyPr vert="horz" lIns="91440" tIns="45720" rIns="91440" bIns="45720" rtlCol="0" anchor="b">
            <a:normAutofit fontScale="62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solidFill>
                  <a:srgbClr val="C00000"/>
                </a:solidFill>
              </a:rPr>
              <a:t>Rest</a:t>
            </a:r>
            <a:r>
              <a:rPr lang="en-US" dirty="0" err="1">
                <a:solidFill>
                  <a:schemeClr val="accent2">
                    <a:lumMod val="60000"/>
                    <a:lumOff val="40000"/>
                  </a:schemeClr>
                </a:solidFill>
              </a:rPr>
              <a:t>orilz</a:t>
            </a:r>
            <a:r>
              <a:rPr lang="en-US" dirty="0"/>
              <a:t> </a:t>
            </a:r>
          </a:p>
        </p:txBody>
      </p:sp>
      <p:sp>
        <p:nvSpPr>
          <p:cNvPr id="18" name="Title 1">
            <a:extLst>
              <a:ext uri="{FF2B5EF4-FFF2-40B4-BE49-F238E27FC236}">
                <a16:creationId xmlns:a16="http://schemas.microsoft.com/office/drawing/2014/main" id="{7AC23B85-D1C5-468E-8EA7-4116A3FE7452}"/>
              </a:ext>
            </a:extLst>
          </p:cNvPr>
          <p:cNvSpPr txBox="1">
            <a:spLocks/>
          </p:cNvSpPr>
          <p:nvPr/>
        </p:nvSpPr>
        <p:spPr>
          <a:xfrm>
            <a:off x="3468114" y="808704"/>
            <a:ext cx="1274206" cy="732257"/>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lumMod val="75000"/>
                  </a:schemeClr>
                </a:solidFill>
              </a:rPr>
              <a:t>Powder</a:t>
            </a:r>
            <a:r>
              <a:rPr lang="en-US" dirty="0"/>
              <a:t> </a:t>
            </a:r>
          </a:p>
        </p:txBody>
      </p:sp>
      <p:sp>
        <p:nvSpPr>
          <p:cNvPr id="19" name="Title 1">
            <a:extLst>
              <a:ext uri="{FF2B5EF4-FFF2-40B4-BE49-F238E27FC236}">
                <a16:creationId xmlns:a16="http://schemas.microsoft.com/office/drawing/2014/main" id="{8A994B3F-A7D1-4640-ADBD-0895D7A1A951}"/>
              </a:ext>
            </a:extLst>
          </p:cNvPr>
          <p:cNvSpPr txBox="1">
            <a:spLocks/>
          </p:cNvSpPr>
          <p:nvPr/>
        </p:nvSpPr>
        <p:spPr>
          <a:xfrm>
            <a:off x="4590796" y="3785125"/>
            <a:ext cx="1462743" cy="801279"/>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3">
                    <a:lumMod val="50000"/>
                  </a:schemeClr>
                </a:solidFill>
                <a:latin typeface="Brush Script MT" panose="03060802040406070304" pitchFamily="66" charset="0"/>
                <a:cs typeface="Aharoni" panose="020B0604020202020204" pitchFamily="2" charset="-79"/>
              </a:rPr>
              <a:t>Smack</a:t>
            </a:r>
            <a:r>
              <a:rPr lang="en-US" dirty="0">
                <a:latin typeface="Brush Script MT" panose="03060802040406070304" pitchFamily="66" charset="0"/>
              </a:rPr>
              <a:t> </a:t>
            </a:r>
          </a:p>
        </p:txBody>
      </p:sp>
      <p:sp>
        <p:nvSpPr>
          <p:cNvPr id="20" name="Title 1">
            <a:extLst>
              <a:ext uri="{FF2B5EF4-FFF2-40B4-BE49-F238E27FC236}">
                <a16:creationId xmlns:a16="http://schemas.microsoft.com/office/drawing/2014/main" id="{669B9F2B-5DDB-4F54-A565-00910EE93D7A}"/>
              </a:ext>
            </a:extLst>
          </p:cNvPr>
          <p:cNvSpPr txBox="1">
            <a:spLocks/>
          </p:cNvSpPr>
          <p:nvPr/>
        </p:nvSpPr>
        <p:spPr>
          <a:xfrm>
            <a:off x="473678" y="2157263"/>
            <a:ext cx="1685554" cy="759664"/>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lumMod val="60000"/>
                    <a:lumOff val="40000"/>
                  </a:schemeClr>
                </a:solidFill>
                <a:latin typeface="Brush Script MT" panose="03060802040406070304" pitchFamily="66" charset="0"/>
              </a:rPr>
              <a:t>Crystal</a:t>
            </a:r>
            <a:r>
              <a:rPr lang="en-US" dirty="0"/>
              <a:t>  </a:t>
            </a:r>
          </a:p>
        </p:txBody>
      </p:sp>
      <p:sp>
        <p:nvSpPr>
          <p:cNvPr id="22" name="Title 1">
            <a:extLst>
              <a:ext uri="{FF2B5EF4-FFF2-40B4-BE49-F238E27FC236}">
                <a16:creationId xmlns:a16="http://schemas.microsoft.com/office/drawing/2014/main" id="{29B478C7-254C-4C94-9DD3-BB30CAEB0A17}"/>
              </a:ext>
            </a:extLst>
          </p:cNvPr>
          <p:cNvSpPr txBox="1">
            <a:spLocks/>
          </p:cNvSpPr>
          <p:nvPr/>
        </p:nvSpPr>
        <p:spPr>
          <a:xfrm>
            <a:off x="2679243" y="2603903"/>
            <a:ext cx="1150728" cy="627060"/>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4">
                    <a:lumMod val="75000"/>
                  </a:schemeClr>
                </a:solidFill>
                <a:latin typeface="Constantia" panose="02030602050306030303" pitchFamily="18" charset="0"/>
              </a:rPr>
              <a:t>rock</a:t>
            </a:r>
          </a:p>
        </p:txBody>
      </p:sp>
      <p:sp>
        <p:nvSpPr>
          <p:cNvPr id="23" name="Title 1">
            <a:extLst>
              <a:ext uri="{FF2B5EF4-FFF2-40B4-BE49-F238E27FC236}">
                <a16:creationId xmlns:a16="http://schemas.microsoft.com/office/drawing/2014/main" id="{D0E57AF0-3E0F-4BA9-9B7A-924D14D37960}"/>
              </a:ext>
            </a:extLst>
          </p:cNvPr>
          <p:cNvSpPr txBox="1">
            <a:spLocks/>
          </p:cNvSpPr>
          <p:nvPr/>
        </p:nvSpPr>
        <p:spPr>
          <a:xfrm>
            <a:off x="8826340" y="4480629"/>
            <a:ext cx="1630855" cy="801279"/>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solidFill>
                  <a:srgbClr val="0099FF"/>
                </a:solidFill>
              </a:rPr>
              <a:t>Hydros</a:t>
            </a:r>
            <a:endParaRPr lang="en-US" dirty="0">
              <a:solidFill>
                <a:srgbClr val="0099FF"/>
              </a:solidFill>
            </a:endParaRPr>
          </a:p>
        </p:txBody>
      </p:sp>
      <p:sp>
        <p:nvSpPr>
          <p:cNvPr id="24" name="Title 1">
            <a:extLst>
              <a:ext uri="{FF2B5EF4-FFF2-40B4-BE49-F238E27FC236}">
                <a16:creationId xmlns:a16="http://schemas.microsoft.com/office/drawing/2014/main" id="{006CAE71-2500-48FC-957B-0F59AFE52AE8}"/>
              </a:ext>
            </a:extLst>
          </p:cNvPr>
          <p:cNvSpPr txBox="1">
            <a:spLocks/>
          </p:cNvSpPr>
          <p:nvPr/>
        </p:nvSpPr>
        <p:spPr>
          <a:xfrm>
            <a:off x="595475" y="1164016"/>
            <a:ext cx="1087242" cy="801279"/>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lumMod val="50000"/>
                  </a:schemeClr>
                </a:solidFill>
                <a:latin typeface="Algerian" panose="04020705040A02060702" pitchFamily="82" charset="0"/>
              </a:rPr>
              <a:t>Jib</a:t>
            </a:r>
            <a:r>
              <a:rPr lang="en-US" dirty="0"/>
              <a:t> </a:t>
            </a:r>
          </a:p>
        </p:txBody>
      </p:sp>
      <p:sp>
        <p:nvSpPr>
          <p:cNvPr id="25" name="Title 1">
            <a:extLst>
              <a:ext uri="{FF2B5EF4-FFF2-40B4-BE49-F238E27FC236}">
                <a16:creationId xmlns:a16="http://schemas.microsoft.com/office/drawing/2014/main" id="{2EE10868-DCF7-4623-839D-DEDD3849A3A0}"/>
              </a:ext>
            </a:extLst>
          </p:cNvPr>
          <p:cNvSpPr txBox="1">
            <a:spLocks/>
          </p:cNvSpPr>
          <p:nvPr/>
        </p:nvSpPr>
        <p:spPr>
          <a:xfrm>
            <a:off x="2860534" y="1876967"/>
            <a:ext cx="1754973" cy="953996"/>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a:solidFill>
                  <a:schemeClr val="accent3">
                    <a:lumMod val="50000"/>
                  </a:schemeClr>
                </a:solidFill>
                <a:latin typeface="Chiller" panose="04020404031007020602" pitchFamily="82" charset="0"/>
              </a:rPr>
              <a:t>crack</a:t>
            </a:r>
            <a:r>
              <a:rPr lang="en-US" dirty="0"/>
              <a:t> </a:t>
            </a:r>
          </a:p>
        </p:txBody>
      </p:sp>
      <p:sp>
        <p:nvSpPr>
          <p:cNvPr id="26" name="Title 1">
            <a:extLst>
              <a:ext uri="{FF2B5EF4-FFF2-40B4-BE49-F238E27FC236}">
                <a16:creationId xmlns:a16="http://schemas.microsoft.com/office/drawing/2014/main" id="{4E5BE564-7B0B-4895-BA2E-B97A7B435236}"/>
              </a:ext>
            </a:extLst>
          </p:cNvPr>
          <p:cNvSpPr txBox="1">
            <a:spLocks/>
          </p:cNvSpPr>
          <p:nvPr/>
        </p:nvSpPr>
        <p:spPr>
          <a:xfrm>
            <a:off x="9836267" y="799650"/>
            <a:ext cx="1165836" cy="659485"/>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latin typeface="Bembo" panose="020B0604020202020204" pitchFamily="18" charset="0"/>
              </a:rPr>
              <a:t>pams</a:t>
            </a:r>
            <a:r>
              <a:rPr lang="en-US" dirty="0"/>
              <a:t> </a:t>
            </a:r>
          </a:p>
        </p:txBody>
      </p:sp>
      <p:sp>
        <p:nvSpPr>
          <p:cNvPr id="27" name="Title 1">
            <a:extLst>
              <a:ext uri="{FF2B5EF4-FFF2-40B4-BE49-F238E27FC236}">
                <a16:creationId xmlns:a16="http://schemas.microsoft.com/office/drawing/2014/main" id="{8A1A0B5A-9A97-4382-ADFC-AA87207C7913}"/>
              </a:ext>
            </a:extLst>
          </p:cNvPr>
          <p:cNvSpPr txBox="1">
            <a:spLocks/>
          </p:cNvSpPr>
          <p:nvPr/>
        </p:nvSpPr>
        <p:spPr>
          <a:xfrm>
            <a:off x="9724397" y="1559796"/>
            <a:ext cx="1282408" cy="533728"/>
          </a:xfrm>
          <a:prstGeom prst="rect">
            <a:avLst/>
          </a:prstGeom>
        </p:spPr>
        <p:txBody>
          <a:bodyPr vert="horz" lIns="91440" tIns="45720" rIns="91440" bIns="45720" rtlCol="0" anchor="b">
            <a:normAutofit fontScale="85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accent5">
                    <a:lumMod val="75000"/>
                  </a:schemeClr>
                </a:solidFill>
              </a:rPr>
              <a:t>purples</a:t>
            </a:r>
            <a:r>
              <a:rPr lang="en-US" dirty="0">
                <a:solidFill>
                  <a:schemeClr val="accent5">
                    <a:lumMod val="75000"/>
                  </a:schemeClr>
                </a:solidFill>
              </a:rPr>
              <a:t>  </a:t>
            </a:r>
          </a:p>
        </p:txBody>
      </p:sp>
      <p:sp>
        <p:nvSpPr>
          <p:cNvPr id="28" name="Title 1">
            <a:extLst>
              <a:ext uri="{FF2B5EF4-FFF2-40B4-BE49-F238E27FC236}">
                <a16:creationId xmlns:a16="http://schemas.microsoft.com/office/drawing/2014/main" id="{E157A95B-C95B-4653-9738-B6E7E174905E}"/>
              </a:ext>
            </a:extLst>
          </p:cNvPr>
          <p:cNvSpPr txBox="1">
            <a:spLocks/>
          </p:cNvSpPr>
          <p:nvPr/>
        </p:nvSpPr>
        <p:spPr>
          <a:xfrm>
            <a:off x="10040858" y="1432136"/>
            <a:ext cx="1533205" cy="9991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rgbClr val="FFCC99"/>
                </a:solidFill>
                <a:latin typeface="Ink Free" panose="03080402000500000000" pitchFamily="66" charset="0"/>
              </a:rPr>
              <a:t>peaches</a:t>
            </a:r>
            <a:r>
              <a:rPr lang="en-US" dirty="0"/>
              <a:t>  </a:t>
            </a:r>
          </a:p>
        </p:txBody>
      </p:sp>
      <p:sp>
        <p:nvSpPr>
          <p:cNvPr id="29" name="Title 1">
            <a:extLst>
              <a:ext uri="{FF2B5EF4-FFF2-40B4-BE49-F238E27FC236}">
                <a16:creationId xmlns:a16="http://schemas.microsoft.com/office/drawing/2014/main" id="{67C52AD1-51EA-4FC8-901D-02436D05308E}"/>
              </a:ext>
            </a:extLst>
          </p:cNvPr>
          <p:cNvSpPr txBox="1">
            <a:spLocks/>
          </p:cNvSpPr>
          <p:nvPr/>
        </p:nvSpPr>
        <p:spPr>
          <a:xfrm>
            <a:off x="995036" y="3358414"/>
            <a:ext cx="1549045" cy="92381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err="1">
                <a:solidFill>
                  <a:srgbClr val="FFAD5B"/>
                </a:solidFill>
                <a:latin typeface="Freestyle Script" panose="030804020302050B0404" pitchFamily="66" charset="0"/>
              </a:rPr>
              <a:t>SuzyQs</a:t>
            </a:r>
            <a:r>
              <a:rPr lang="en-US" dirty="0"/>
              <a:t> </a:t>
            </a:r>
          </a:p>
        </p:txBody>
      </p:sp>
      <p:sp>
        <p:nvSpPr>
          <p:cNvPr id="30" name="Title 1">
            <a:extLst>
              <a:ext uri="{FF2B5EF4-FFF2-40B4-BE49-F238E27FC236}">
                <a16:creationId xmlns:a16="http://schemas.microsoft.com/office/drawing/2014/main" id="{F7B56C50-6A6E-4C11-8883-CAF18A6AED77}"/>
              </a:ext>
            </a:extLst>
          </p:cNvPr>
          <p:cNvSpPr txBox="1">
            <a:spLocks/>
          </p:cNvSpPr>
          <p:nvPr/>
        </p:nvSpPr>
        <p:spPr>
          <a:xfrm>
            <a:off x="2116923" y="445108"/>
            <a:ext cx="1087242" cy="545285"/>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lumMod val="65000"/>
                    <a:lumOff val="35000"/>
                  </a:schemeClr>
                </a:solidFill>
              </a:rPr>
              <a:t>snow</a:t>
            </a:r>
            <a:r>
              <a:rPr lang="en-US" dirty="0"/>
              <a:t> </a:t>
            </a:r>
          </a:p>
        </p:txBody>
      </p:sp>
      <p:sp>
        <p:nvSpPr>
          <p:cNvPr id="31" name="Title 1">
            <a:extLst>
              <a:ext uri="{FF2B5EF4-FFF2-40B4-BE49-F238E27FC236}">
                <a16:creationId xmlns:a16="http://schemas.microsoft.com/office/drawing/2014/main" id="{C79707AD-C8C9-4537-BB6F-B90E0E90C075}"/>
              </a:ext>
            </a:extLst>
          </p:cNvPr>
          <p:cNvSpPr txBox="1">
            <a:spLocks/>
          </p:cNvSpPr>
          <p:nvPr/>
        </p:nvSpPr>
        <p:spPr>
          <a:xfrm>
            <a:off x="7092366" y="5261457"/>
            <a:ext cx="772833" cy="516521"/>
          </a:xfrm>
          <a:prstGeom prst="rect">
            <a:avLst/>
          </a:prstGeom>
        </p:spPr>
        <p:txBody>
          <a:bodyPr vert="horz" lIns="91440" tIns="45720" rIns="91440" bIns="45720" rtlCol="0" anchor="b">
            <a:normAutofit fontScale="85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2">
                    <a:lumMod val="50000"/>
                  </a:schemeClr>
                </a:solidFill>
              </a:rPr>
              <a:t>1s</a:t>
            </a:r>
            <a:r>
              <a:rPr lang="en-US" dirty="0"/>
              <a:t>  </a:t>
            </a:r>
          </a:p>
        </p:txBody>
      </p:sp>
      <p:sp>
        <p:nvSpPr>
          <p:cNvPr id="32" name="Title 1">
            <a:extLst>
              <a:ext uri="{FF2B5EF4-FFF2-40B4-BE49-F238E27FC236}">
                <a16:creationId xmlns:a16="http://schemas.microsoft.com/office/drawing/2014/main" id="{C8E9F64C-3EC8-4917-A5E2-469B75A0798C}"/>
              </a:ext>
            </a:extLst>
          </p:cNvPr>
          <p:cNvSpPr txBox="1">
            <a:spLocks/>
          </p:cNvSpPr>
          <p:nvPr/>
        </p:nvSpPr>
        <p:spPr>
          <a:xfrm>
            <a:off x="10170812" y="4401712"/>
            <a:ext cx="866623" cy="558263"/>
          </a:xfrm>
          <a:prstGeom prst="rect">
            <a:avLst/>
          </a:prstGeom>
        </p:spPr>
        <p:txBody>
          <a:bodyPr vert="horz" lIns="91440" tIns="45720" rIns="91440" bIns="45720" rtlCol="0" anchor="b">
            <a:normAutofit fontScale="85000"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C85100"/>
                </a:solidFill>
              </a:rPr>
              <a:t>30</a:t>
            </a:r>
            <a:r>
              <a:rPr lang="en-US" dirty="0">
                <a:solidFill>
                  <a:srgbClr val="C85100"/>
                </a:solidFill>
              </a:rPr>
              <a:t>s</a:t>
            </a:r>
          </a:p>
        </p:txBody>
      </p:sp>
      <p:sp>
        <p:nvSpPr>
          <p:cNvPr id="33" name="Title 1">
            <a:extLst>
              <a:ext uri="{FF2B5EF4-FFF2-40B4-BE49-F238E27FC236}">
                <a16:creationId xmlns:a16="http://schemas.microsoft.com/office/drawing/2014/main" id="{4147C2D5-9661-4984-A506-B808B00CDCE8}"/>
              </a:ext>
            </a:extLst>
          </p:cNvPr>
          <p:cNvSpPr txBox="1">
            <a:spLocks/>
          </p:cNvSpPr>
          <p:nvPr/>
        </p:nvSpPr>
        <p:spPr>
          <a:xfrm>
            <a:off x="5547288" y="812752"/>
            <a:ext cx="1080576" cy="724159"/>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point</a:t>
            </a:r>
          </a:p>
        </p:txBody>
      </p:sp>
      <p:sp>
        <p:nvSpPr>
          <p:cNvPr id="34" name="Title 1">
            <a:extLst>
              <a:ext uri="{FF2B5EF4-FFF2-40B4-BE49-F238E27FC236}">
                <a16:creationId xmlns:a16="http://schemas.microsoft.com/office/drawing/2014/main" id="{2132B6C8-5649-4851-BBFF-3EF2E3519090}"/>
              </a:ext>
            </a:extLst>
          </p:cNvPr>
          <p:cNvSpPr txBox="1">
            <a:spLocks/>
          </p:cNvSpPr>
          <p:nvPr/>
        </p:nvSpPr>
        <p:spPr>
          <a:xfrm>
            <a:off x="5880135" y="306934"/>
            <a:ext cx="1205096" cy="553492"/>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lumMod val="40000"/>
                    <a:lumOff val="60000"/>
                  </a:schemeClr>
                </a:solidFill>
              </a:rPr>
              <a:t>gram</a:t>
            </a:r>
          </a:p>
        </p:txBody>
      </p:sp>
      <p:sp>
        <p:nvSpPr>
          <p:cNvPr id="35" name="Title 1">
            <a:extLst>
              <a:ext uri="{FF2B5EF4-FFF2-40B4-BE49-F238E27FC236}">
                <a16:creationId xmlns:a16="http://schemas.microsoft.com/office/drawing/2014/main" id="{7F2CEB9B-4462-4C0A-ADF7-A02D2FAF5CCE}"/>
              </a:ext>
            </a:extLst>
          </p:cNvPr>
          <p:cNvSpPr txBox="1">
            <a:spLocks/>
          </p:cNvSpPr>
          <p:nvPr/>
        </p:nvSpPr>
        <p:spPr>
          <a:xfrm>
            <a:off x="6595400" y="767067"/>
            <a:ext cx="850400" cy="630702"/>
          </a:xfrm>
          <a:prstGeom prst="rect">
            <a:avLst/>
          </a:prstGeom>
        </p:spPr>
        <p:txBody>
          <a:bodyPr vert="horz" lIns="91440" tIns="45720" rIns="91440" bIns="45720" rtlCol="0" anchor="b">
            <a:normAutofit fontScale="47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lumMod val="50000"/>
                  </a:schemeClr>
                </a:solidFill>
              </a:rPr>
              <a:t>Dime bag </a:t>
            </a:r>
          </a:p>
        </p:txBody>
      </p:sp>
      <p:sp>
        <p:nvSpPr>
          <p:cNvPr id="36" name="Title 1">
            <a:extLst>
              <a:ext uri="{FF2B5EF4-FFF2-40B4-BE49-F238E27FC236}">
                <a16:creationId xmlns:a16="http://schemas.microsoft.com/office/drawing/2014/main" id="{667314FB-6449-4402-8F79-09241DB38E8D}"/>
              </a:ext>
            </a:extLst>
          </p:cNvPr>
          <p:cNvSpPr txBox="1">
            <a:spLocks/>
          </p:cNvSpPr>
          <p:nvPr/>
        </p:nvSpPr>
        <p:spPr>
          <a:xfrm>
            <a:off x="1313253" y="4568509"/>
            <a:ext cx="568939" cy="1043283"/>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8000" b="1" dirty="0">
                <a:solidFill>
                  <a:srgbClr val="00D2AA"/>
                </a:solidFill>
                <a:latin typeface="Times New Roman" panose="02020603050405020304" pitchFamily="18" charset="0"/>
                <a:cs typeface="Times New Roman" panose="02020603050405020304" pitchFamily="18" charset="0"/>
              </a:rPr>
              <a:t>e</a:t>
            </a:r>
            <a:endParaRPr lang="en-US" sz="6600" b="1" dirty="0">
              <a:solidFill>
                <a:srgbClr val="00D2AA"/>
              </a:solidFill>
              <a:latin typeface="Times New Roman" panose="02020603050405020304" pitchFamily="18" charset="0"/>
              <a:cs typeface="Times New Roman" panose="02020603050405020304" pitchFamily="18" charset="0"/>
            </a:endParaRPr>
          </a:p>
        </p:txBody>
      </p:sp>
      <p:sp>
        <p:nvSpPr>
          <p:cNvPr id="37" name="Title 1">
            <a:extLst>
              <a:ext uri="{FF2B5EF4-FFF2-40B4-BE49-F238E27FC236}">
                <a16:creationId xmlns:a16="http://schemas.microsoft.com/office/drawing/2014/main" id="{62C40541-B5D7-45AB-AC79-1091D313E1C6}"/>
              </a:ext>
            </a:extLst>
          </p:cNvPr>
          <p:cNvSpPr txBox="1">
            <a:spLocks/>
          </p:cNvSpPr>
          <p:nvPr/>
        </p:nvSpPr>
        <p:spPr>
          <a:xfrm>
            <a:off x="2045656" y="4856807"/>
            <a:ext cx="1292778" cy="674983"/>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FF99FF"/>
                </a:solidFill>
                <a:latin typeface="Showcard Gothic" panose="04020904020102020604" pitchFamily="82" charset="0"/>
              </a:rPr>
              <a:t>M</a:t>
            </a:r>
          </a:p>
        </p:txBody>
      </p:sp>
      <p:sp>
        <p:nvSpPr>
          <p:cNvPr id="38" name="Title 1">
            <a:extLst>
              <a:ext uri="{FF2B5EF4-FFF2-40B4-BE49-F238E27FC236}">
                <a16:creationId xmlns:a16="http://schemas.microsoft.com/office/drawing/2014/main" id="{43E44B70-4632-4B69-A04C-1DD819B69374}"/>
              </a:ext>
            </a:extLst>
          </p:cNvPr>
          <p:cNvSpPr txBox="1">
            <a:spLocks/>
          </p:cNvSpPr>
          <p:nvPr/>
        </p:nvSpPr>
        <p:spPr>
          <a:xfrm>
            <a:off x="766048" y="5072344"/>
            <a:ext cx="772833" cy="674983"/>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B0F0"/>
                </a:solidFill>
                <a:latin typeface="Brush Script MT" panose="03060802040406070304" pitchFamily="66" charset="0"/>
                <a:cs typeface="Aparajita" panose="020B0502040204020203" pitchFamily="18" charset="0"/>
              </a:rPr>
              <a:t>X</a:t>
            </a:r>
          </a:p>
        </p:txBody>
      </p:sp>
      <p:sp>
        <p:nvSpPr>
          <p:cNvPr id="39" name="Title 1">
            <a:extLst>
              <a:ext uri="{FF2B5EF4-FFF2-40B4-BE49-F238E27FC236}">
                <a16:creationId xmlns:a16="http://schemas.microsoft.com/office/drawing/2014/main" id="{889F2057-2671-424B-9A62-7769780EEF67}"/>
              </a:ext>
            </a:extLst>
          </p:cNvPr>
          <p:cNvSpPr txBox="1">
            <a:spLocks/>
          </p:cNvSpPr>
          <p:nvPr/>
        </p:nvSpPr>
        <p:spPr>
          <a:xfrm>
            <a:off x="1094761" y="5290196"/>
            <a:ext cx="2065069" cy="1030114"/>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solidFill>
                  <a:srgbClr val="FFFF00"/>
                </a:solidFill>
                <a:latin typeface="Gigi" panose="04040504061007020D02" pitchFamily="82" charset="0"/>
              </a:rPr>
              <a:t>Molly</a:t>
            </a:r>
            <a:r>
              <a:rPr lang="en-US" dirty="0"/>
              <a:t> </a:t>
            </a:r>
          </a:p>
        </p:txBody>
      </p:sp>
      <p:sp>
        <p:nvSpPr>
          <p:cNvPr id="40" name="Title 1">
            <a:extLst>
              <a:ext uri="{FF2B5EF4-FFF2-40B4-BE49-F238E27FC236}">
                <a16:creationId xmlns:a16="http://schemas.microsoft.com/office/drawing/2014/main" id="{F426287D-87CD-461D-BC94-24FA3192FD26}"/>
              </a:ext>
            </a:extLst>
          </p:cNvPr>
          <p:cNvSpPr txBox="1">
            <a:spLocks/>
          </p:cNvSpPr>
          <p:nvPr/>
        </p:nvSpPr>
        <p:spPr>
          <a:xfrm>
            <a:off x="4776985" y="5268305"/>
            <a:ext cx="1735611" cy="11934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chemeClr val="bg1"/>
                </a:solidFill>
                <a:latin typeface="Tempus Sans ITC" panose="04020404030D07020202" pitchFamily="82" charset="0"/>
                <a:cs typeface="MV Boli" panose="02000500030200090000" pitchFamily="2" charset="0"/>
              </a:rPr>
              <a:t>China white</a:t>
            </a:r>
            <a:r>
              <a:rPr lang="en-US" sz="3600" b="1" dirty="0">
                <a:latin typeface="Tempus Sans ITC" panose="04020404030D07020202" pitchFamily="82" charset="0"/>
                <a:cs typeface="MV Boli" panose="02000500030200090000" pitchFamily="2" charset="0"/>
              </a:rPr>
              <a:t> </a:t>
            </a:r>
          </a:p>
        </p:txBody>
      </p:sp>
      <p:sp>
        <p:nvSpPr>
          <p:cNvPr id="41" name="Title 1">
            <a:extLst>
              <a:ext uri="{FF2B5EF4-FFF2-40B4-BE49-F238E27FC236}">
                <a16:creationId xmlns:a16="http://schemas.microsoft.com/office/drawing/2014/main" id="{93871408-AD3F-4140-A917-FFD1FE663253}"/>
              </a:ext>
            </a:extLst>
          </p:cNvPr>
          <p:cNvSpPr txBox="1">
            <a:spLocks/>
          </p:cNvSpPr>
          <p:nvPr/>
        </p:nvSpPr>
        <p:spPr>
          <a:xfrm>
            <a:off x="5490634" y="1746875"/>
            <a:ext cx="850400" cy="630702"/>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lumMod val="50000"/>
                  </a:schemeClr>
                </a:solidFill>
              </a:rPr>
              <a:t>rips</a:t>
            </a:r>
          </a:p>
        </p:txBody>
      </p:sp>
      <p:sp>
        <p:nvSpPr>
          <p:cNvPr id="42" name="Title 1">
            <a:extLst>
              <a:ext uri="{FF2B5EF4-FFF2-40B4-BE49-F238E27FC236}">
                <a16:creationId xmlns:a16="http://schemas.microsoft.com/office/drawing/2014/main" id="{EE9179DC-D05C-4602-8B06-5F4FE193A9A2}"/>
              </a:ext>
            </a:extLst>
          </p:cNvPr>
          <p:cNvSpPr txBox="1">
            <a:spLocks/>
          </p:cNvSpPr>
          <p:nvPr/>
        </p:nvSpPr>
        <p:spPr>
          <a:xfrm>
            <a:off x="5876399" y="1304066"/>
            <a:ext cx="1274206" cy="667530"/>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lumMod val="75000"/>
                  </a:schemeClr>
                </a:solidFill>
              </a:rPr>
              <a:t>bumps</a:t>
            </a:r>
            <a:r>
              <a:rPr lang="en-US" dirty="0"/>
              <a:t> </a:t>
            </a:r>
          </a:p>
        </p:txBody>
      </p:sp>
      <p:sp>
        <p:nvSpPr>
          <p:cNvPr id="43" name="Title 1">
            <a:extLst>
              <a:ext uri="{FF2B5EF4-FFF2-40B4-BE49-F238E27FC236}">
                <a16:creationId xmlns:a16="http://schemas.microsoft.com/office/drawing/2014/main" id="{662A5F50-16F6-4AB0-AC0B-6929A9F0185C}"/>
              </a:ext>
            </a:extLst>
          </p:cNvPr>
          <p:cNvSpPr txBox="1">
            <a:spLocks/>
          </p:cNvSpPr>
          <p:nvPr/>
        </p:nvSpPr>
        <p:spPr>
          <a:xfrm>
            <a:off x="6030501" y="5003980"/>
            <a:ext cx="769836" cy="489605"/>
          </a:xfrm>
          <a:prstGeom prst="rect">
            <a:avLst/>
          </a:prstGeom>
        </p:spPr>
        <p:txBody>
          <a:bodyPr vert="horz" lIns="91440" tIns="45720" rIns="91440" bIns="45720" rtlCol="0" anchor="b">
            <a:normAutofit fontScale="77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lumMod val="50000"/>
                  </a:schemeClr>
                </a:solidFill>
                <a:latin typeface="Arial Nova Cond" panose="020B0604020202020204" pitchFamily="34" charset="0"/>
              </a:rPr>
              <a:t>tar</a:t>
            </a:r>
            <a:r>
              <a:rPr lang="en-US" dirty="0"/>
              <a:t> </a:t>
            </a:r>
          </a:p>
        </p:txBody>
      </p:sp>
      <p:sp>
        <p:nvSpPr>
          <p:cNvPr id="45" name="TextBox 44">
            <a:extLst>
              <a:ext uri="{FF2B5EF4-FFF2-40B4-BE49-F238E27FC236}">
                <a16:creationId xmlns:a16="http://schemas.microsoft.com/office/drawing/2014/main" id="{65CD6A79-C17C-44BE-9D50-37FB191FEF9A}"/>
              </a:ext>
            </a:extLst>
          </p:cNvPr>
          <p:cNvSpPr txBox="1"/>
          <p:nvPr/>
        </p:nvSpPr>
        <p:spPr>
          <a:xfrm>
            <a:off x="2336974" y="1082418"/>
            <a:ext cx="1878286" cy="707886"/>
          </a:xfrm>
          <a:prstGeom prst="rect">
            <a:avLst/>
          </a:prstGeom>
          <a:noFill/>
        </p:spPr>
        <p:txBody>
          <a:bodyPr wrap="square">
            <a:spAutoFit/>
          </a:bodyPr>
          <a:lstStyle/>
          <a:p>
            <a:r>
              <a:rPr lang="en-US" sz="4000" dirty="0">
                <a:solidFill>
                  <a:schemeClr val="accent3">
                    <a:lumMod val="40000"/>
                    <a:lumOff val="60000"/>
                  </a:schemeClr>
                </a:solidFill>
                <a:latin typeface="Monotype Corsiva" panose="03010101010201010101" pitchFamily="66" charset="0"/>
                <a:ea typeface="STXingkai" panose="020B0503020204020204" pitchFamily="2" charset="-122"/>
                <a:cs typeface="Vijaya" panose="020B0502040204020203" pitchFamily="18" charset="0"/>
              </a:rPr>
              <a:t>Blow</a:t>
            </a:r>
          </a:p>
        </p:txBody>
      </p:sp>
      <p:sp>
        <p:nvSpPr>
          <p:cNvPr id="46" name="Title 1">
            <a:extLst>
              <a:ext uri="{FF2B5EF4-FFF2-40B4-BE49-F238E27FC236}">
                <a16:creationId xmlns:a16="http://schemas.microsoft.com/office/drawing/2014/main" id="{350653A7-1AB5-4770-AA0A-C24503068EC2}"/>
              </a:ext>
            </a:extLst>
          </p:cNvPr>
          <p:cNvSpPr txBox="1">
            <a:spLocks/>
          </p:cNvSpPr>
          <p:nvPr/>
        </p:nvSpPr>
        <p:spPr>
          <a:xfrm>
            <a:off x="6541757" y="1666833"/>
            <a:ext cx="934842" cy="637879"/>
          </a:xfrm>
          <a:prstGeom prst="rect">
            <a:avLst/>
          </a:prstGeom>
        </p:spPr>
        <p:txBody>
          <a:bodyPr vert="horz" lIns="91440" tIns="45720" rIns="91440" bIns="45720" rtlCol="0" anchor="b">
            <a:normAutofit fontScale="62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i="1" dirty="0">
                <a:solidFill>
                  <a:schemeClr val="tx2">
                    <a:lumMod val="50000"/>
                  </a:schemeClr>
                </a:solidFill>
              </a:rPr>
              <a:t>bang</a:t>
            </a:r>
            <a:r>
              <a:rPr lang="en-US" dirty="0"/>
              <a:t> </a:t>
            </a:r>
          </a:p>
        </p:txBody>
      </p:sp>
      <p:sp>
        <p:nvSpPr>
          <p:cNvPr id="47" name="Title 1">
            <a:extLst>
              <a:ext uri="{FF2B5EF4-FFF2-40B4-BE49-F238E27FC236}">
                <a16:creationId xmlns:a16="http://schemas.microsoft.com/office/drawing/2014/main" id="{48832DBF-678B-4700-A51F-0370FF2F8AC8}"/>
              </a:ext>
            </a:extLst>
          </p:cNvPr>
          <p:cNvSpPr txBox="1">
            <a:spLocks/>
          </p:cNvSpPr>
          <p:nvPr/>
        </p:nvSpPr>
        <p:spPr>
          <a:xfrm>
            <a:off x="2113420" y="4009773"/>
            <a:ext cx="1419857" cy="567265"/>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accent3">
                    <a:lumMod val="40000"/>
                    <a:lumOff val="60000"/>
                  </a:schemeClr>
                </a:solidFill>
                <a:latin typeface="Cambria" panose="02040503050406030204" pitchFamily="18" charset="0"/>
                <a:ea typeface="Cambria" panose="02040503050406030204" pitchFamily="18" charset="0"/>
                <a:cs typeface="Angsana New" panose="02020603050405020304" pitchFamily="18" charset="-34"/>
              </a:rPr>
              <a:t>Addys</a:t>
            </a:r>
            <a:endParaRPr lang="en-US" sz="2800" dirty="0">
              <a:solidFill>
                <a:schemeClr val="accent3">
                  <a:lumMod val="40000"/>
                  <a:lumOff val="60000"/>
                </a:schemeClr>
              </a:solidFill>
              <a:latin typeface="Cambria" panose="02040503050406030204" pitchFamily="18" charset="0"/>
              <a:ea typeface="Cambria" panose="02040503050406030204" pitchFamily="18" charset="0"/>
              <a:cs typeface="Angsana New" panose="02020603050405020304" pitchFamily="18" charset="-34"/>
            </a:endParaRPr>
          </a:p>
        </p:txBody>
      </p:sp>
      <p:sp>
        <p:nvSpPr>
          <p:cNvPr id="48" name="Title 1">
            <a:extLst>
              <a:ext uri="{FF2B5EF4-FFF2-40B4-BE49-F238E27FC236}">
                <a16:creationId xmlns:a16="http://schemas.microsoft.com/office/drawing/2014/main" id="{994A73D1-CCA2-4BBB-9A89-D7578DDC39C9}"/>
              </a:ext>
            </a:extLst>
          </p:cNvPr>
          <p:cNvSpPr txBox="1">
            <a:spLocks/>
          </p:cNvSpPr>
          <p:nvPr/>
        </p:nvSpPr>
        <p:spPr>
          <a:xfrm>
            <a:off x="657656" y="3980230"/>
            <a:ext cx="1378069" cy="620905"/>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err="1">
                <a:solidFill>
                  <a:schemeClr val="accent5">
                    <a:lumMod val="75000"/>
                  </a:schemeClr>
                </a:solidFill>
                <a:latin typeface="Algerian" panose="04020705040A02060702" pitchFamily="82" charset="0"/>
              </a:rPr>
              <a:t>Gabbys</a:t>
            </a:r>
            <a:endParaRPr lang="en-US" dirty="0">
              <a:solidFill>
                <a:schemeClr val="accent5">
                  <a:lumMod val="75000"/>
                </a:schemeClr>
              </a:solidFill>
              <a:latin typeface="Algerian" panose="04020705040A02060702" pitchFamily="82" charset="0"/>
            </a:endParaRPr>
          </a:p>
        </p:txBody>
      </p:sp>
      <p:sp>
        <p:nvSpPr>
          <p:cNvPr id="49" name="Title 1">
            <a:extLst>
              <a:ext uri="{FF2B5EF4-FFF2-40B4-BE49-F238E27FC236}">
                <a16:creationId xmlns:a16="http://schemas.microsoft.com/office/drawing/2014/main" id="{9D70AFFA-E1F7-4C2B-824E-6ACB592ADC88}"/>
              </a:ext>
            </a:extLst>
          </p:cNvPr>
          <p:cNvSpPr txBox="1">
            <a:spLocks/>
          </p:cNvSpPr>
          <p:nvPr/>
        </p:nvSpPr>
        <p:spPr>
          <a:xfrm>
            <a:off x="6202039" y="2239183"/>
            <a:ext cx="1725623" cy="44575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i="1" dirty="0">
                <a:solidFill>
                  <a:schemeClr val="bg1">
                    <a:lumMod val="50000"/>
                  </a:schemeClr>
                </a:solidFill>
              </a:rPr>
              <a:t>Parachute</a:t>
            </a:r>
          </a:p>
        </p:txBody>
      </p:sp>
      <p:sp>
        <p:nvSpPr>
          <p:cNvPr id="50" name="Title 1">
            <a:extLst>
              <a:ext uri="{FF2B5EF4-FFF2-40B4-BE49-F238E27FC236}">
                <a16:creationId xmlns:a16="http://schemas.microsoft.com/office/drawing/2014/main" id="{A019F537-12B6-4C8C-957D-5A2CD7996CC5}"/>
              </a:ext>
            </a:extLst>
          </p:cNvPr>
          <p:cNvSpPr txBox="1">
            <a:spLocks/>
          </p:cNvSpPr>
          <p:nvPr/>
        </p:nvSpPr>
        <p:spPr>
          <a:xfrm>
            <a:off x="5204482" y="734183"/>
            <a:ext cx="1055716" cy="490963"/>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bg1">
                    <a:lumMod val="50000"/>
                  </a:schemeClr>
                </a:solidFill>
                <a:latin typeface="Freestyle Script" panose="030804020302050B0404" pitchFamily="66" charset="0"/>
              </a:rPr>
              <a:t>8</a:t>
            </a:r>
            <a:r>
              <a:rPr lang="en-US" sz="2400" dirty="0">
                <a:solidFill>
                  <a:schemeClr val="bg1">
                    <a:lumMod val="50000"/>
                  </a:schemeClr>
                </a:solidFill>
                <a:latin typeface="Freestyle Script" panose="030804020302050B0404" pitchFamily="66" charset="0"/>
              </a:rPr>
              <a:t> </a:t>
            </a:r>
            <a:r>
              <a:rPr lang="en-US" sz="2800" dirty="0">
                <a:solidFill>
                  <a:schemeClr val="bg1">
                    <a:lumMod val="50000"/>
                  </a:schemeClr>
                </a:solidFill>
                <a:latin typeface="Freestyle Script" panose="030804020302050B0404" pitchFamily="66" charset="0"/>
                <a:ea typeface="Batang" panose="020B0503020000020004" pitchFamily="18" charset="-127"/>
              </a:rPr>
              <a:t>Ball</a:t>
            </a:r>
            <a:endParaRPr lang="en-US" sz="2400" dirty="0">
              <a:solidFill>
                <a:schemeClr val="bg1">
                  <a:lumMod val="50000"/>
                </a:schemeClr>
              </a:solidFill>
              <a:latin typeface="Freestyle Script" panose="030804020302050B0404" pitchFamily="66" charset="0"/>
              <a:ea typeface="Batang" panose="020B0503020000020004" pitchFamily="18" charset="-127"/>
            </a:endParaRPr>
          </a:p>
        </p:txBody>
      </p:sp>
      <p:sp>
        <p:nvSpPr>
          <p:cNvPr id="51" name="Title 1">
            <a:extLst>
              <a:ext uri="{FF2B5EF4-FFF2-40B4-BE49-F238E27FC236}">
                <a16:creationId xmlns:a16="http://schemas.microsoft.com/office/drawing/2014/main" id="{0BB565F2-ADD7-4007-8A50-48A4AD54D74E}"/>
              </a:ext>
            </a:extLst>
          </p:cNvPr>
          <p:cNvSpPr txBox="1">
            <a:spLocks/>
          </p:cNvSpPr>
          <p:nvPr/>
        </p:nvSpPr>
        <p:spPr>
          <a:xfrm>
            <a:off x="10111827" y="5691349"/>
            <a:ext cx="1659597" cy="470001"/>
          </a:xfrm>
          <a:prstGeom prst="rect">
            <a:avLst/>
          </a:prstGeom>
        </p:spPr>
        <p:txBody>
          <a:bodyPr vert="horz" lIns="91440" tIns="45720" rIns="91440" bIns="45720" rtlCol="0" anchor="b">
            <a:normAutofit fontScale="47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solidFill>
                  <a:srgbClr val="C00000"/>
                </a:solidFill>
                <a:latin typeface="Harlow Solid Italic" panose="04030604020F02020D02" pitchFamily="82" charset="0"/>
                <a:cs typeface="Arabic Typesetting" panose="020B0604020202020204" pitchFamily="66" charset="-78"/>
              </a:rPr>
              <a:t>Red Rocket</a:t>
            </a:r>
            <a:r>
              <a:rPr lang="en-US" dirty="0">
                <a:latin typeface="Harlow Solid Italic" panose="04030604020F02020D02" pitchFamily="82" charset="0"/>
              </a:rPr>
              <a:t> </a:t>
            </a:r>
          </a:p>
        </p:txBody>
      </p:sp>
      <p:sp>
        <p:nvSpPr>
          <p:cNvPr id="53" name="Title 1">
            <a:extLst>
              <a:ext uri="{FF2B5EF4-FFF2-40B4-BE49-F238E27FC236}">
                <a16:creationId xmlns:a16="http://schemas.microsoft.com/office/drawing/2014/main" id="{E4D65325-986D-4415-B818-7AB2DE8D03E7}"/>
              </a:ext>
            </a:extLst>
          </p:cNvPr>
          <p:cNvSpPr txBox="1">
            <a:spLocks/>
          </p:cNvSpPr>
          <p:nvPr/>
        </p:nvSpPr>
        <p:spPr>
          <a:xfrm>
            <a:off x="10150264" y="2707622"/>
            <a:ext cx="1872394" cy="65180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rgbClr val="336600"/>
                </a:solidFill>
                <a:latin typeface="Gigi" panose="04040504061007020D02" pitchFamily="82" charset="0"/>
              </a:rPr>
              <a:t>Green beans </a:t>
            </a:r>
          </a:p>
        </p:txBody>
      </p:sp>
      <p:sp>
        <p:nvSpPr>
          <p:cNvPr id="54" name="Title 1">
            <a:extLst>
              <a:ext uri="{FF2B5EF4-FFF2-40B4-BE49-F238E27FC236}">
                <a16:creationId xmlns:a16="http://schemas.microsoft.com/office/drawing/2014/main" id="{0815137C-E6C1-4D6D-B13A-832CC7BBA25E}"/>
              </a:ext>
            </a:extLst>
          </p:cNvPr>
          <p:cNvSpPr txBox="1">
            <a:spLocks/>
          </p:cNvSpPr>
          <p:nvPr/>
        </p:nvSpPr>
        <p:spPr>
          <a:xfrm>
            <a:off x="5245578" y="2280093"/>
            <a:ext cx="796834" cy="523862"/>
          </a:xfrm>
          <a:prstGeom prst="rect">
            <a:avLst/>
          </a:prstGeom>
        </p:spPr>
        <p:txBody>
          <a:bodyPr vert="horz" lIns="91440" tIns="45720" rIns="91440" bIns="45720" rtlCol="0" anchor="b">
            <a:normAutofit fontScale="85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lumMod val="50000"/>
                  </a:schemeClr>
                </a:solidFill>
                <a:latin typeface="Agency FB" panose="020B0503020202020204" pitchFamily="34" charset="0"/>
              </a:rPr>
              <a:t>rail</a:t>
            </a:r>
          </a:p>
        </p:txBody>
      </p:sp>
      <p:sp>
        <p:nvSpPr>
          <p:cNvPr id="55" name="Title 1">
            <a:extLst>
              <a:ext uri="{FF2B5EF4-FFF2-40B4-BE49-F238E27FC236}">
                <a16:creationId xmlns:a16="http://schemas.microsoft.com/office/drawing/2014/main" id="{051FFA30-1FD1-4BAA-A679-4AFE20A95226}"/>
              </a:ext>
            </a:extLst>
          </p:cNvPr>
          <p:cNvSpPr txBox="1">
            <a:spLocks/>
          </p:cNvSpPr>
          <p:nvPr/>
        </p:nvSpPr>
        <p:spPr>
          <a:xfrm>
            <a:off x="3263297" y="2943410"/>
            <a:ext cx="1685681" cy="666363"/>
          </a:xfrm>
          <a:prstGeom prst="rect">
            <a:avLst/>
          </a:prstGeom>
        </p:spPr>
        <p:txBody>
          <a:bodyPr vert="horz" lIns="91440" tIns="45720" rIns="91440" bIns="45720" rtlCol="0" anchor="b">
            <a:normAutofit fontScale="550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FF0000"/>
                </a:solidFill>
                <a:latin typeface="Segoe Script" panose="030B0504020000000003" pitchFamily="66" charset="0"/>
              </a:rPr>
              <a:t>Speedball</a:t>
            </a:r>
          </a:p>
        </p:txBody>
      </p:sp>
      <p:sp>
        <p:nvSpPr>
          <p:cNvPr id="56" name="Title 1">
            <a:extLst>
              <a:ext uri="{FF2B5EF4-FFF2-40B4-BE49-F238E27FC236}">
                <a16:creationId xmlns:a16="http://schemas.microsoft.com/office/drawing/2014/main" id="{389F1222-AD29-4526-B294-C224945FCEF4}"/>
              </a:ext>
            </a:extLst>
          </p:cNvPr>
          <p:cNvSpPr txBox="1">
            <a:spLocks/>
          </p:cNvSpPr>
          <p:nvPr/>
        </p:nvSpPr>
        <p:spPr>
          <a:xfrm>
            <a:off x="5921411" y="2440051"/>
            <a:ext cx="1015898" cy="625605"/>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lumMod val="75000"/>
                  </a:schemeClr>
                </a:solidFill>
              </a:rPr>
              <a:t>hoot</a:t>
            </a:r>
            <a:r>
              <a:rPr lang="en-US" dirty="0"/>
              <a:t> </a:t>
            </a:r>
          </a:p>
        </p:txBody>
      </p:sp>
      <p:sp>
        <p:nvSpPr>
          <p:cNvPr id="57" name="Title 1">
            <a:extLst>
              <a:ext uri="{FF2B5EF4-FFF2-40B4-BE49-F238E27FC236}">
                <a16:creationId xmlns:a16="http://schemas.microsoft.com/office/drawing/2014/main" id="{0CF76372-F23A-4169-A9A9-137A7CA8FB88}"/>
              </a:ext>
            </a:extLst>
          </p:cNvPr>
          <p:cNvSpPr txBox="1">
            <a:spLocks/>
          </p:cNvSpPr>
          <p:nvPr/>
        </p:nvSpPr>
        <p:spPr>
          <a:xfrm>
            <a:off x="6883260" y="2642700"/>
            <a:ext cx="1333637" cy="366409"/>
          </a:xfrm>
          <a:prstGeom prst="rect">
            <a:avLst/>
          </a:prstGeom>
        </p:spPr>
        <p:txBody>
          <a:bodyPr vert="horz" lIns="91440" tIns="45720" rIns="91440" bIns="45720" rtlCol="0" anchor="b">
            <a:normAutofit fontScale="47500" lnSpcReduction="200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lumMod val="50000"/>
                  </a:schemeClr>
                </a:solidFill>
              </a:rPr>
              <a:t>popping</a:t>
            </a:r>
          </a:p>
        </p:txBody>
      </p:sp>
    </p:spTree>
    <p:extLst>
      <p:ext uri="{BB962C8B-B14F-4D97-AF65-F5344CB8AC3E}">
        <p14:creationId xmlns:p14="http://schemas.microsoft.com/office/powerpoint/2010/main" val="3847409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80837" y="934949"/>
            <a:ext cx="10253608" cy="2794572"/>
          </a:xfrm>
        </p:spPr>
        <p:txBody>
          <a:bodyPr>
            <a:normAutofit fontScale="90000"/>
          </a:bodyPr>
          <a:lstStyle/>
          <a:p>
            <a:pPr>
              <a:spcBef>
                <a:spcPts val="0"/>
              </a:spcBef>
            </a:pPr>
            <a:r>
              <a:rPr lang="en-US" sz="3600" dirty="0"/>
              <a:t>When is the last time you snorted cocaine or smoked crack?</a:t>
            </a:r>
            <a:br>
              <a:rPr lang="en-US" dirty="0"/>
            </a:br>
            <a:br>
              <a:rPr lang="en-US" sz="1800" dirty="0"/>
            </a:br>
            <a:r>
              <a:rPr lang="en-US" sz="3600" dirty="0"/>
              <a:t>How often do you smoke cannabis?</a:t>
            </a:r>
            <a:br>
              <a:rPr lang="en-US" dirty="0"/>
            </a:br>
            <a:br>
              <a:rPr lang="en-US" sz="1600" dirty="0"/>
            </a:br>
            <a:r>
              <a:rPr lang="en-US" sz="3600" dirty="0"/>
              <a:t>How much </a:t>
            </a:r>
            <a:r>
              <a:rPr lang="en-US" sz="3600" dirty="0" err="1"/>
              <a:t>Hydromorph</a:t>
            </a:r>
            <a:r>
              <a:rPr lang="en-US" sz="3600" dirty="0"/>
              <a:t> do you use in a day?</a:t>
            </a:r>
          </a:p>
        </p:txBody>
      </p:sp>
      <p:sp>
        <p:nvSpPr>
          <p:cNvPr id="3" name="Text Placeholder 2"/>
          <p:cNvSpPr>
            <a:spLocks noGrp="1"/>
          </p:cNvSpPr>
          <p:nvPr>
            <p:ph type="body" idx="1"/>
          </p:nvPr>
        </p:nvSpPr>
        <p:spPr>
          <a:xfrm>
            <a:off x="3347055" y="4169779"/>
            <a:ext cx="5529818" cy="2457052"/>
          </a:xfrm>
        </p:spPr>
        <p:txBody>
          <a:bodyPr>
            <a:normAutofit fontScale="92500" lnSpcReduction="10000"/>
          </a:bodyPr>
          <a:lstStyle/>
          <a:p>
            <a:r>
              <a:rPr lang="en-US" sz="2800" dirty="0"/>
              <a:t>vs.   	Do you use cocaine?  </a:t>
            </a:r>
          </a:p>
          <a:p>
            <a:r>
              <a:rPr lang="en-US" sz="2800" dirty="0"/>
              <a:t>		Do you use crack?</a:t>
            </a:r>
          </a:p>
          <a:p>
            <a:r>
              <a:rPr lang="en-US" sz="2800" dirty="0"/>
              <a:t>		Do you use cannabis?</a:t>
            </a:r>
          </a:p>
          <a:p>
            <a:r>
              <a:rPr lang="en-US" sz="2800" dirty="0"/>
              <a:t>		Do you use opioids?</a:t>
            </a:r>
          </a:p>
          <a:p>
            <a:r>
              <a:rPr lang="en-US" sz="2800" dirty="0"/>
              <a:t>	</a:t>
            </a:r>
          </a:p>
        </p:txBody>
      </p:sp>
      <p:pic>
        <p:nvPicPr>
          <p:cNvPr id="5" name="Graphic 4" descr="Checkbox Checked with solid fill">
            <a:extLst>
              <a:ext uri="{FF2B5EF4-FFF2-40B4-BE49-F238E27FC236}">
                <a16:creationId xmlns:a16="http://schemas.microsoft.com/office/drawing/2014/main" id="{4993A2FD-F4E8-478D-8510-D80441C4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6873" y="4297425"/>
            <a:ext cx="914400" cy="914400"/>
          </a:xfrm>
          <a:prstGeom prst="rect">
            <a:avLst/>
          </a:prstGeom>
        </p:spPr>
      </p:pic>
      <p:pic>
        <p:nvPicPr>
          <p:cNvPr id="7" name="Graphic 6" descr="Checkbox Crossed outline">
            <a:extLst>
              <a:ext uri="{FF2B5EF4-FFF2-40B4-BE49-F238E27FC236}">
                <a16:creationId xmlns:a16="http://schemas.microsoft.com/office/drawing/2014/main" id="{F5BC57C8-8AAF-4580-AC72-22470FA435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24152" y="4297425"/>
            <a:ext cx="914400" cy="914400"/>
          </a:xfrm>
          <a:prstGeom prst="rect">
            <a:avLst/>
          </a:prstGeom>
        </p:spPr>
      </p:pic>
      <p:sp>
        <p:nvSpPr>
          <p:cNvPr id="8" name="Rectangle 4">
            <a:extLst>
              <a:ext uri="{FF2B5EF4-FFF2-40B4-BE49-F238E27FC236}">
                <a16:creationId xmlns:a16="http://schemas.microsoft.com/office/drawing/2014/main" id="{1F84D2E8-4FFB-46DB-BC79-94A9520613FB}"/>
              </a:ext>
            </a:extLst>
          </p:cNvPr>
          <p:cNvSpPr txBox="1">
            <a:spLocks noChangeArrowheads="1"/>
          </p:cNvSpPr>
          <p:nvPr/>
        </p:nvSpPr>
        <p:spPr>
          <a:xfrm>
            <a:off x="208107" y="52957"/>
            <a:ext cx="8911687" cy="9025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b="1" dirty="0"/>
              <a:t>How you ask...</a:t>
            </a:r>
            <a:endParaRPr lang="en-US" altLang="en-US" dirty="0"/>
          </a:p>
        </p:txBody>
      </p:sp>
    </p:spTree>
    <p:extLst>
      <p:ext uri="{BB962C8B-B14F-4D97-AF65-F5344CB8AC3E}">
        <p14:creationId xmlns:p14="http://schemas.microsoft.com/office/powerpoint/2010/main" val="1244831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73531" y="782463"/>
            <a:ext cx="5400719" cy="1280890"/>
          </a:xfrm>
        </p:spPr>
        <p:txBody>
          <a:bodyPr>
            <a:normAutofit/>
          </a:bodyPr>
          <a:lstStyle/>
          <a:p>
            <a:r>
              <a:rPr lang="en-US" dirty="0" err="1"/>
              <a:t>Behavioural</a:t>
            </a:r>
            <a:r>
              <a:rPr lang="en-US" dirty="0"/>
              <a:t> Addiction</a:t>
            </a:r>
          </a:p>
        </p:txBody>
      </p:sp>
      <p:sp>
        <p:nvSpPr>
          <p:cNvPr id="3" name="Content Placeholder 2"/>
          <p:cNvSpPr>
            <a:spLocks noGrp="1"/>
          </p:cNvSpPr>
          <p:nvPr>
            <p:ph idx="1"/>
          </p:nvPr>
        </p:nvSpPr>
        <p:spPr>
          <a:xfrm>
            <a:off x="5986597" y="1659332"/>
            <a:ext cx="4280715" cy="3900114"/>
          </a:xfrm>
        </p:spPr>
        <p:txBody>
          <a:bodyPr>
            <a:normAutofit/>
          </a:bodyPr>
          <a:lstStyle/>
          <a:p>
            <a:pPr marL="0" indent="0">
              <a:spcBef>
                <a:spcPts val="3000"/>
              </a:spcBef>
              <a:buNone/>
            </a:pPr>
            <a:r>
              <a:rPr lang="en-US" sz="2800" dirty="0"/>
              <a:t>Gambling </a:t>
            </a:r>
          </a:p>
          <a:p>
            <a:pPr marL="0" indent="0">
              <a:spcBef>
                <a:spcPts val="3000"/>
              </a:spcBef>
              <a:buNone/>
            </a:pPr>
            <a:r>
              <a:rPr lang="en-US" sz="3000" dirty="0"/>
              <a:t>Disordered Eating </a:t>
            </a:r>
          </a:p>
          <a:p>
            <a:pPr marL="0" indent="0">
              <a:spcBef>
                <a:spcPts val="3000"/>
              </a:spcBef>
              <a:buNone/>
            </a:pPr>
            <a:r>
              <a:rPr lang="en-US" sz="3000" dirty="0"/>
              <a:t>Sex, pornography </a:t>
            </a:r>
          </a:p>
          <a:p>
            <a:pPr marL="0" indent="0">
              <a:spcBef>
                <a:spcPts val="3000"/>
              </a:spcBef>
              <a:buNone/>
            </a:pPr>
            <a:r>
              <a:rPr lang="en-US" sz="3000" dirty="0"/>
              <a:t>Videogames </a:t>
            </a:r>
          </a:p>
          <a:p>
            <a:pPr marL="0" indent="0">
              <a:spcBef>
                <a:spcPts val="3000"/>
              </a:spcBef>
              <a:buNone/>
            </a:pPr>
            <a:r>
              <a:rPr lang="en-US" sz="3000" dirty="0"/>
              <a:t>Social Media</a:t>
            </a:r>
          </a:p>
        </p:txBody>
      </p:sp>
      <p:pic>
        <p:nvPicPr>
          <p:cNvPr id="3080" name="Picture 8" descr="C:\Users\tweisz\AppData\Local\Microsoft\Windows\Temporary Internet Files\Content.IE5\PK2H7LCR\gambling_for_salvation_by_kiriya-d3fes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71" y="0"/>
            <a:ext cx="4582048" cy="689413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2D267E2-1E72-4534-B5F1-69B3CDE55C2C}"/>
              </a:ext>
            </a:extLst>
          </p:cNvPr>
          <p:cNvSpPr txBox="1">
            <a:spLocks/>
          </p:cNvSpPr>
          <p:nvPr/>
        </p:nvSpPr>
        <p:spPr>
          <a:xfrm>
            <a:off x="917750" y="190921"/>
            <a:ext cx="3300615" cy="818942"/>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4000" b="0" kern="1200" cap="none">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Got to ASK… </a:t>
            </a:r>
          </a:p>
        </p:txBody>
      </p:sp>
    </p:spTree>
    <p:extLst>
      <p:ext uri="{BB962C8B-B14F-4D97-AF65-F5344CB8AC3E}">
        <p14:creationId xmlns:p14="http://schemas.microsoft.com/office/powerpoint/2010/main" val="710369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Addiction Treatment </a:t>
            </a:r>
            <a:r>
              <a:rPr lang="en-US" dirty="0" err="1"/>
              <a:t>Hx</a:t>
            </a:r>
            <a:endParaRPr lang="en-US" dirty="0"/>
          </a:p>
        </p:txBody>
      </p:sp>
      <p:sp>
        <p:nvSpPr>
          <p:cNvPr id="3" name="Content Placeholder 2"/>
          <p:cNvSpPr>
            <a:spLocks noGrp="1"/>
          </p:cNvSpPr>
          <p:nvPr>
            <p:ph idx="1"/>
          </p:nvPr>
        </p:nvSpPr>
        <p:spPr>
          <a:xfrm>
            <a:off x="2589212" y="1637971"/>
            <a:ext cx="8915400" cy="4921857"/>
          </a:xfrm>
        </p:spPr>
        <p:txBody>
          <a:bodyPr>
            <a:normAutofit/>
          </a:bodyPr>
          <a:lstStyle/>
          <a:p>
            <a:pPr>
              <a:spcBef>
                <a:spcPts val="1800"/>
              </a:spcBef>
            </a:pPr>
            <a:r>
              <a:rPr lang="en-US" sz="2000" b="1" dirty="0"/>
              <a:t>Past experience with treatment        </a:t>
            </a:r>
            <a:r>
              <a:rPr lang="en-US" sz="2000" dirty="0"/>
              <a:t>What substance?</a:t>
            </a:r>
          </a:p>
          <a:p>
            <a:pPr marL="457200" lvl="1" indent="0">
              <a:buNone/>
            </a:pPr>
            <a:r>
              <a:rPr lang="en-US" sz="1800" dirty="0"/>
              <a:t>Residential  or  Community   </a:t>
            </a:r>
          </a:p>
          <a:p>
            <a:pPr marL="457200" lvl="1" indent="0">
              <a:buNone/>
            </a:pPr>
            <a:r>
              <a:rPr lang="en-US" sz="1800" dirty="0"/>
              <a:t>When, format, likes/dislikes, problems, successes, completion </a:t>
            </a:r>
          </a:p>
          <a:p>
            <a:pPr marL="457200" lvl="1" indent="0">
              <a:buNone/>
            </a:pPr>
            <a:r>
              <a:rPr lang="en-US" sz="1800" dirty="0"/>
              <a:t>Abstinence during or after</a:t>
            </a:r>
          </a:p>
          <a:p>
            <a:pPr>
              <a:spcBef>
                <a:spcPts val="2400"/>
              </a:spcBef>
            </a:pPr>
            <a:r>
              <a:rPr lang="en-US" sz="2000" b="1" dirty="0"/>
              <a:t>Past experience with OAT </a:t>
            </a:r>
          </a:p>
          <a:p>
            <a:pPr marL="457200" lvl="1" indent="0">
              <a:spcBef>
                <a:spcPts val="1200"/>
              </a:spcBef>
              <a:buNone/>
            </a:pPr>
            <a:r>
              <a:rPr lang="en-US" sz="1800" dirty="0"/>
              <a:t>When, duration, likes/dislikes, abstinence from illicit use</a:t>
            </a:r>
          </a:p>
          <a:p>
            <a:pPr marL="457200" lvl="1" indent="0">
              <a:spcBef>
                <a:spcPts val="1200"/>
              </a:spcBef>
              <a:buNone/>
            </a:pPr>
            <a:r>
              <a:rPr lang="en-US" sz="1800" dirty="0"/>
              <a:t>Process &amp; reason for cessation </a:t>
            </a:r>
          </a:p>
          <a:p>
            <a:pPr>
              <a:spcBef>
                <a:spcPts val="2400"/>
              </a:spcBef>
            </a:pPr>
            <a:r>
              <a:rPr lang="en-US" sz="2000" b="1" dirty="0"/>
              <a:t>Current treatment</a:t>
            </a:r>
            <a:r>
              <a:rPr lang="en-US" sz="2000" dirty="0"/>
              <a:t> agency involvement </a:t>
            </a:r>
          </a:p>
          <a:p>
            <a:pPr>
              <a:spcBef>
                <a:spcPts val="2400"/>
              </a:spcBef>
            </a:pPr>
            <a:r>
              <a:rPr lang="en-US" sz="2000" dirty="0"/>
              <a:t>Past or current self-help groups</a:t>
            </a:r>
          </a:p>
        </p:txBody>
      </p:sp>
    </p:spTree>
    <p:extLst>
      <p:ext uri="{BB962C8B-B14F-4D97-AF65-F5344CB8AC3E}">
        <p14:creationId xmlns:p14="http://schemas.microsoft.com/office/powerpoint/2010/main" val="2977660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Hx</a:t>
            </a:r>
          </a:p>
        </p:txBody>
      </p:sp>
      <p:sp>
        <p:nvSpPr>
          <p:cNvPr id="3" name="Content Placeholder 2"/>
          <p:cNvSpPr>
            <a:spLocks noGrp="1"/>
          </p:cNvSpPr>
          <p:nvPr>
            <p:ph idx="1"/>
          </p:nvPr>
        </p:nvSpPr>
        <p:spPr>
          <a:xfrm>
            <a:off x="2589212" y="1542559"/>
            <a:ext cx="9067400" cy="4985462"/>
          </a:xfrm>
        </p:spPr>
        <p:txBody>
          <a:bodyPr>
            <a:normAutofit/>
          </a:bodyPr>
          <a:lstStyle/>
          <a:p>
            <a:r>
              <a:rPr lang="en-US" sz="2000" dirty="0"/>
              <a:t>PMHx</a:t>
            </a:r>
          </a:p>
          <a:p>
            <a:pPr>
              <a:spcBef>
                <a:spcPts val="1800"/>
              </a:spcBef>
            </a:pPr>
            <a:r>
              <a:rPr lang="en-US" sz="2000" dirty="0"/>
              <a:t>Current conditions</a:t>
            </a:r>
          </a:p>
          <a:p>
            <a:pPr marL="457200" lvl="1" indent="0">
              <a:buNone/>
            </a:pPr>
            <a:r>
              <a:rPr lang="en-US" sz="1800" dirty="0"/>
              <a:t>Chronic     </a:t>
            </a:r>
            <a:r>
              <a:rPr lang="en-US" dirty="0"/>
              <a:t> HIV, </a:t>
            </a:r>
            <a:r>
              <a:rPr lang="en-US" dirty="0" err="1"/>
              <a:t>Hep</a:t>
            </a:r>
            <a:r>
              <a:rPr lang="en-US" dirty="0"/>
              <a:t> C, diabetes, hypertension, cardiac issues, cirrhosis, COPD</a:t>
            </a:r>
          </a:p>
          <a:p>
            <a:pPr marL="457200" lvl="1" indent="0">
              <a:buNone/>
            </a:pPr>
            <a:r>
              <a:rPr lang="en-US" sz="1800" dirty="0"/>
              <a:t>Acute         </a:t>
            </a:r>
            <a:r>
              <a:rPr lang="en-US" dirty="0"/>
              <a:t>Pain, IE, PE, septicemia, cellulitis, osteomyelitis </a:t>
            </a:r>
          </a:p>
          <a:p>
            <a:pPr>
              <a:spcBef>
                <a:spcPts val="1800"/>
              </a:spcBef>
            </a:pPr>
            <a:r>
              <a:rPr lang="en-US" sz="2000" dirty="0"/>
              <a:t>Doctors involved, hospitalizations, surgeries</a:t>
            </a:r>
          </a:p>
          <a:p>
            <a:pPr>
              <a:spcBef>
                <a:spcPts val="1800"/>
              </a:spcBef>
            </a:pPr>
            <a:r>
              <a:rPr lang="en-US" sz="2000" b="1" dirty="0"/>
              <a:t>Chronic Pain?</a:t>
            </a:r>
          </a:p>
          <a:p>
            <a:pPr marL="457200" lvl="1" indent="0">
              <a:spcBef>
                <a:spcPts val="1200"/>
              </a:spcBef>
              <a:buNone/>
            </a:pPr>
            <a:r>
              <a:rPr lang="en-US" sz="1800" dirty="0"/>
              <a:t>Origin, mechanism, severity, impact on function, psychosocial contributors </a:t>
            </a:r>
          </a:p>
          <a:p>
            <a:pPr marL="457200" lvl="1" indent="0">
              <a:spcBef>
                <a:spcPts val="1200"/>
              </a:spcBef>
              <a:buNone/>
            </a:pPr>
            <a:r>
              <a:rPr lang="en-US" sz="1800" dirty="0"/>
              <a:t>Non-opioid management or alternative therapies trialed </a:t>
            </a:r>
          </a:p>
          <a:p>
            <a:pPr>
              <a:spcBef>
                <a:spcPts val="1800"/>
              </a:spcBef>
            </a:pPr>
            <a:r>
              <a:rPr lang="en-US" sz="2000" dirty="0"/>
              <a:t>Allergies    </a:t>
            </a:r>
            <a:endParaRPr lang="en-US" dirty="0"/>
          </a:p>
        </p:txBody>
      </p:sp>
    </p:spTree>
    <p:extLst>
      <p:ext uri="{BB962C8B-B14F-4D97-AF65-F5344CB8AC3E}">
        <p14:creationId xmlns:p14="http://schemas.microsoft.com/office/powerpoint/2010/main" val="1893464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a:t>
            </a:r>
            <a:r>
              <a:rPr lang="en-US" dirty="0" err="1"/>
              <a:t>Hx</a:t>
            </a:r>
            <a:r>
              <a:rPr lang="en-US" dirty="0"/>
              <a:t> - Mental Health</a:t>
            </a:r>
          </a:p>
        </p:txBody>
      </p:sp>
      <p:sp>
        <p:nvSpPr>
          <p:cNvPr id="3" name="Content Placeholder 2"/>
          <p:cNvSpPr>
            <a:spLocks noGrp="1"/>
          </p:cNvSpPr>
          <p:nvPr>
            <p:ph idx="1"/>
          </p:nvPr>
        </p:nvSpPr>
        <p:spPr>
          <a:xfrm>
            <a:off x="2589212" y="1685678"/>
            <a:ext cx="8915400" cy="4133232"/>
          </a:xfrm>
        </p:spPr>
        <p:txBody>
          <a:bodyPr>
            <a:normAutofit/>
          </a:bodyPr>
          <a:lstStyle/>
          <a:p>
            <a:r>
              <a:rPr lang="en-US" sz="2000" dirty="0"/>
              <a:t>Past psychiatric issues </a:t>
            </a:r>
          </a:p>
          <a:p>
            <a:pPr>
              <a:spcBef>
                <a:spcPts val="1800"/>
              </a:spcBef>
            </a:pPr>
            <a:r>
              <a:rPr lang="en-US" sz="2000" b="1" dirty="0"/>
              <a:t>Current conditions</a:t>
            </a:r>
          </a:p>
          <a:p>
            <a:pPr marL="457200" lvl="1" indent="0">
              <a:buNone/>
            </a:pPr>
            <a:r>
              <a:rPr lang="en-US" sz="1800" dirty="0"/>
              <a:t>Predating substance use or precipitated by use/withdrawal cycle</a:t>
            </a:r>
          </a:p>
          <a:p>
            <a:pPr marL="457200" lvl="1" indent="0">
              <a:buNone/>
            </a:pPr>
            <a:r>
              <a:rPr lang="en-US" sz="1800" dirty="0"/>
              <a:t>Stability 	  </a:t>
            </a:r>
            <a:r>
              <a:rPr lang="en-US" dirty="0"/>
              <a:t>Managed or unmanageable, impact on function  </a:t>
            </a:r>
          </a:p>
          <a:p>
            <a:pPr marL="457200" lvl="1" indent="0">
              <a:buNone/>
            </a:pPr>
            <a:r>
              <a:rPr lang="en-US" sz="1800" dirty="0"/>
              <a:t>Acuity     </a:t>
            </a:r>
            <a:r>
              <a:rPr lang="en-US" dirty="0"/>
              <a:t>Suicide risk (ideation, plan, past attempts, self-harm)</a:t>
            </a:r>
          </a:p>
          <a:p>
            <a:pPr>
              <a:spcBef>
                <a:spcPts val="1800"/>
              </a:spcBef>
            </a:pPr>
            <a:r>
              <a:rPr lang="en-US" sz="2000" dirty="0"/>
              <a:t>Previous treatments or hospitalizations</a:t>
            </a:r>
          </a:p>
          <a:p>
            <a:pPr>
              <a:spcBef>
                <a:spcPts val="1800"/>
              </a:spcBef>
            </a:pPr>
            <a:r>
              <a:rPr lang="en-US" sz="2000" dirty="0"/>
              <a:t>Doctors involved, past or current psychiatrist </a:t>
            </a:r>
          </a:p>
        </p:txBody>
      </p:sp>
    </p:spTree>
    <p:extLst>
      <p:ext uri="{BB962C8B-B14F-4D97-AF65-F5344CB8AC3E}">
        <p14:creationId xmlns:p14="http://schemas.microsoft.com/office/powerpoint/2010/main" val="297766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Hx - Pregnancy</a:t>
            </a:r>
          </a:p>
        </p:txBody>
      </p:sp>
      <p:sp>
        <p:nvSpPr>
          <p:cNvPr id="3" name="Content Placeholder 2"/>
          <p:cNvSpPr>
            <a:spLocks noGrp="1"/>
          </p:cNvSpPr>
          <p:nvPr>
            <p:ph idx="1"/>
          </p:nvPr>
        </p:nvSpPr>
        <p:spPr>
          <a:xfrm>
            <a:off x="2592925" y="1722595"/>
            <a:ext cx="8915400" cy="3777622"/>
          </a:xfrm>
        </p:spPr>
        <p:txBody>
          <a:bodyPr>
            <a:normAutofit/>
          </a:bodyPr>
          <a:lstStyle/>
          <a:p>
            <a:pPr>
              <a:spcBef>
                <a:spcPts val="2400"/>
              </a:spcBef>
            </a:pPr>
            <a:r>
              <a:rPr lang="en-US" sz="2200" dirty="0"/>
              <a:t>Childbearing age? Take a menstrual history &amp; ask about potential for pregnancy</a:t>
            </a:r>
          </a:p>
          <a:p>
            <a:pPr>
              <a:spcBef>
                <a:spcPts val="2400"/>
              </a:spcBef>
            </a:pPr>
            <a:r>
              <a:rPr lang="en-US" sz="2200" dirty="0"/>
              <a:t>If any doubt send a pregnancy test</a:t>
            </a:r>
          </a:p>
          <a:p>
            <a:pPr>
              <a:spcBef>
                <a:spcPts val="2400"/>
              </a:spcBef>
            </a:pPr>
            <a:r>
              <a:rPr lang="en-US" sz="2200" dirty="0"/>
              <a:t>OAT should be initiated ASAP in pregnancy for the wellbeing of mom &amp; baby </a:t>
            </a:r>
          </a:p>
          <a:p>
            <a:pPr marL="457200" lvl="1" indent="0">
              <a:spcBef>
                <a:spcPts val="2400"/>
              </a:spcBef>
              <a:buNone/>
            </a:pPr>
            <a:r>
              <a:rPr lang="en-US" sz="2200" b="1" dirty="0">
                <a:solidFill>
                  <a:srgbClr val="FF0000"/>
                </a:solidFill>
              </a:rPr>
              <a:t>								So important – talk tomorrow!</a:t>
            </a:r>
          </a:p>
        </p:txBody>
      </p:sp>
      <p:pic>
        <p:nvPicPr>
          <p:cNvPr id="5" name="Graphic 4" descr="Pregnant lady outline">
            <a:extLst>
              <a:ext uri="{FF2B5EF4-FFF2-40B4-BE49-F238E27FC236}">
                <a16:creationId xmlns:a16="http://schemas.microsoft.com/office/drawing/2014/main" id="{BC0D3223-8E39-4D14-8517-5E955A98C6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885" y="1540189"/>
            <a:ext cx="3582440" cy="3960028"/>
          </a:xfrm>
          <a:prstGeom prst="rect">
            <a:avLst/>
          </a:prstGeom>
        </p:spPr>
      </p:pic>
    </p:spTree>
    <p:extLst>
      <p:ext uri="{BB962C8B-B14F-4D97-AF65-F5344CB8AC3E}">
        <p14:creationId xmlns:p14="http://schemas.microsoft.com/office/powerpoint/2010/main" val="97164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4627" y="740452"/>
            <a:ext cx="8911687" cy="1280890"/>
          </a:xfrm>
        </p:spPr>
        <p:txBody>
          <a:bodyPr/>
          <a:lstStyle/>
          <a:p>
            <a:r>
              <a:rPr lang="en-US" dirty="0"/>
              <a:t>Medical Hx – Medications </a:t>
            </a:r>
          </a:p>
        </p:txBody>
      </p:sp>
      <p:sp>
        <p:nvSpPr>
          <p:cNvPr id="3" name="Content Placeholder 2"/>
          <p:cNvSpPr>
            <a:spLocks noGrp="1"/>
          </p:cNvSpPr>
          <p:nvPr>
            <p:ph idx="1"/>
          </p:nvPr>
        </p:nvSpPr>
        <p:spPr>
          <a:xfrm>
            <a:off x="1472255" y="1699481"/>
            <a:ext cx="6805718" cy="3777622"/>
          </a:xfrm>
        </p:spPr>
        <p:txBody>
          <a:bodyPr>
            <a:normAutofit/>
          </a:bodyPr>
          <a:lstStyle/>
          <a:p>
            <a:pPr>
              <a:spcBef>
                <a:spcPts val="2400"/>
              </a:spcBef>
            </a:pPr>
            <a:r>
              <a:rPr lang="en-US" sz="2200" dirty="0"/>
              <a:t>Recent Medications </a:t>
            </a:r>
          </a:p>
          <a:p>
            <a:pPr>
              <a:spcBef>
                <a:spcPts val="2400"/>
              </a:spcBef>
            </a:pPr>
            <a:r>
              <a:rPr lang="en-US" sz="2200" dirty="0"/>
              <a:t>DPIN review </a:t>
            </a:r>
          </a:p>
          <a:p>
            <a:pPr>
              <a:spcBef>
                <a:spcPts val="2400"/>
              </a:spcBef>
            </a:pPr>
            <a:r>
              <a:rPr lang="en-US" sz="2200" dirty="0"/>
              <a:t>Link meds to problem list</a:t>
            </a:r>
          </a:p>
          <a:p>
            <a:pPr>
              <a:spcBef>
                <a:spcPts val="2400"/>
              </a:spcBef>
            </a:pPr>
            <a:r>
              <a:rPr lang="en-US" sz="2200" dirty="0"/>
              <a:t>Attention to </a:t>
            </a:r>
            <a:r>
              <a:rPr lang="en-US" sz="2200" b="1" dirty="0"/>
              <a:t>Sedatives &amp; Polypharmacy</a:t>
            </a:r>
          </a:p>
          <a:p>
            <a:pPr marL="457200" lvl="1" indent="0">
              <a:spcBef>
                <a:spcPts val="2400"/>
              </a:spcBef>
              <a:buNone/>
            </a:pPr>
            <a:r>
              <a:rPr lang="en-US" sz="2200" b="1" dirty="0">
                <a:solidFill>
                  <a:srgbClr val="FF0000"/>
                </a:solidFill>
              </a:rPr>
              <a:t>				So important – own talk!</a:t>
            </a:r>
          </a:p>
        </p:txBody>
      </p:sp>
      <p:pic>
        <p:nvPicPr>
          <p:cNvPr id="8" name="Graphic 7" descr="Medicine outline">
            <a:extLst>
              <a:ext uri="{FF2B5EF4-FFF2-40B4-BE49-F238E27FC236}">
                <a16:creationId xmlns:a16="http://schemas.microsoft.com/office/drawing/2014/main" id="{A59BEC97-E6EC-4008-8E76-F319A774D2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1606" y="1472254"/>
            <a:ext cx="3353308" cy="3678082"/>
          </a:xfrm>
          <a:prstGeom prst="rect">
            <a:avLst/>
          </a:prstGeom>
        </p:spPr>
      </p:pic>
    </p:spTree>
    <p:extLst>
      <p:ext uri="{BB962C8B-B14F-4D97-AF65-F5344CB8AC3E}">
        <p14:creationId xmlns:p14="http://schemas.microsoft.com/office/powerpoint/2010/main" val="273682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Faculty/Presenter Disclosure</a:t>
            </a:r>
            <a:endParaRPr lang="en-US" dirty="0"/>
          </a:p>
        </p:txBody>
      </p:sp>
      <p:sp>
        <p:nvSpPr>
          <p:cNvPr id="3" name="Content Placeholder 2"/>
          <p:cNvSpPr>
            <a:spLocks noGrp="1"/>
          </p:cNvSpPr>
          <p:nvPr>
            <p:ph idx="1"/>
          </p:nvPr>
        </p:nvSpPr>
        <p:spPr/>
        <p:txBody>
          <a:bodyPr>
            <a:normAutofit/>
          </a:bodyPr>
          <a:lstStyle/>
          <a:p>
            <a:r>
              <a:rPr lang="en-CA" sz="2400" b="1" dirty="0"/>
              <a:t>Faculty: </a:t>
            </a:r>
            <a:r>
              <a:rPr lang="en-CA" sz="2400" b="1" dirty="0">
                <a:solidFill>
                  <a:srgbClr val="FF0000"/>
                </a:solidFill>
              </a:rPr>
              <a:t>Talia Carter</a:t>
            </a:r>
          </a:p>
          <a:p>
            <a:pPr marL="0" indent="0">
              <a:buNone/>
            </a:pPr>
            <a:endParaRPr lang="en-CA" sz="2400" b="1" dirty="0"/>
          </a:p>
          <a:p>
            <a:r>
              <a:rPr lang="en-CA" sz="2400" b="1" dirty="0"/>
              <a:t>Relationships with commercial interests: </a:t>
            </a:r>
          </a:p>
          <a:p>
            <a:pPr lvl="1"/>
            <a:r>
              <a:rPr lang="en-CA" sz="2000" b="1" dirty="0">
                <a:solidFill>
                  <a:srgbClr val="FF0000"/>
                </a:solidFill>
              </a:rPr>
              <a:t>None for either </a:t>
            </a:r>
            <a:endParaRPr lang="en-CA" sz="2000" dirty="0">
              <a:solidFill>
                <a:srgbClr val="FF0000"/>
              </a:solidFill>
            </a:endParaRPr>
          </a:p>
          <a:p>
            <a:pPr lvl="1"/>
            <a:endParaRPr lang="en-CA" sz="2000" dirty="0">
              <a:solidFill>
                <a:srgbClr val="FF0000"/>
              </a:solidFill>
            </a:endParaRPr>
          </a:p>
          <a:p>
            <a:pPr marL="457200" lvl="1" indent="0">
              <a:buNone/>
            </a:pPr>
            <a:endParaRPr lang="en-CA" sz="2000" dirty="0">
              <a:solidFill>
                <a:srgbClr val="FF0000"/>
              </a:solidFill>
            </a:endParaRP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Examination </a:t>
            </a:r>
          </a:p>
        </p:txBody>
      </p:sp>
      <p:sp>
        <p:nvSpPr>
          <p:cNvPr id="3" name="Content Placeholder 2"/>
          <p:cNvSpPr>
            <a:spLocks noGrp="1"/>
          </p:cNvSpPr>
          <p:nvPr>
            <p:ph idx="1"/>
          </p:nvPr>
        </p:nvSpPr>
        <p:spPr>
          <a:xfrm>
            <a:off x="2589212" y="1478951"/>
            <a:ext cx="9067400" cy="4985462"/>
          </a:xfrm>
        </p:spPr>
        <p:txBody>
          <a:bodyPr>
            <a:normAutofit/>
          </a:bodyPr>
          <a:lstStyle/>
          <a:p>
            <a:pPr>
              <a:spcBef>
                <a:spcPts val="1800"/>
              </a:spcBef>
            </a:pPr>
            <a:r>
              <a:rPr lang="en-US" sz="2000" b="1" dirty="0"/>
              <a:t>Focus Physical Exam</a:t>
            </a:r>
          </a:p>
          <a:p>
            <a:pPr marL="457200" lvl="1" indent="0">
              <a:spcBef>
                <a:spcPts val="1200"/>
              </a:spcBef>
              <a:buNone/>
            </a:pPr>
            <a:r>
              <a:rPr lang="en-US" sz="1800" dirty="0"/>
              <a:t>Vitals   Heart rate, BP, RR, Temp  as applicable </a:t>
            </a:r>
          </a:p>
          <a:p>
            <a:pPr marL="457200" lvl="1" indent="0">
              <a:spcBef>
                <a:spcPts val="1200"/>
              </a:spcBef>
              <a:buNone/>
            </a:pPr>
            <a:r>
              <a:rPr lang="en-US" sz="1800" dirty="0"/>
              <a:t>Examine lung &amp; heart function   as applicable </a:t>
            </a:r>
          </a:p>
          <a:p>
            <a:pPr marL="457200" lvl="1" indent="0">
              <a:spcBef>
                <a:spcPts val="1200"/>
              </a:spcBef>
              <a:buNone/>
            </a:pPr>
            <a:r>
              <a:rPr lang="en-US" sz="1800" dirty="0"/>
              <a:t>Examine skin surface for injection marks, abscesses, cellulitis</a:t>
            </a:r>
          </a:p>
          <a:p>
            <a:pPr marL="457200" lvl="1" indent="0">
              <a:spcBef>
                <a:spcPts val="1200"/>
              </a:spcBef>
              <a:buNone/>
            </a:pPr>
            <a:r>
              <a:rPr lang="en-US" sz="1800" dirty="0"/>
              <a:t>Observe Signs &amp; Symptoms of withdrawal or intoxication </a:t>
            </a:r>
          </a:p>
          <a:p>
            <a:pPr>
              <a:spcBef>
                <a:spcPts val="1800"/>
              </a:spcBef>
            </a:pPr>
            <a:r>
              <a:rPr lang="en-US" sz="2000" dirty="0"/>
              <a:t>Pain Conditions? </a:t>
            </a:r>
          </a:p>
          <a:p>
            <a:pPr marL="457200" lvl="1" indent="0">
              <a:spcBef>
                <a:spcPts val="1200"/>
              </a:spcBef>
              <a:buNone/>
            </a:pPr>
            <a:r>
              <a:rPr lang="en-US" sz="1800" dirty="0"/>
              <a:t>Visual/physical exam of tenderness, ROM, functional mobility, observe for pain-related </a:t>
            </a:r>
            <a:r>
              <a:rPr lang="en-US" sz="1800" dirty="0" err="1"/>
              <a:t>behaviours</a:t>
            </a:r>
            <a:r>
              <a:rPr lang="en-US" sz="1800" dirty="0"/>
              <a:t> </a:t>
            </a:r>
          </a:p>
          <a:p>
            <a:pPr>
              <a:spcBef>
                <a:spcPts val="1800"/>
              </a:spcBef>
            </a:pPr>
            <a:r>
              <a:rPr lang="en-US" sz="2000" b="1" dirty="0"/>
              <a:t>Focused MSE </a:t>
            </a:r>
            <a:r>
              <a:rPr lang="en-US" sz="2000" dirty="0"/>
              <a:t>as applicable </a:t>
            </a:r>
          </a:p>
          <a:p>
            <a:pPr marL="457200" lvl="1" indent="0">
              <a:spcBef>
                <a:spcPts val="1200"/>
              </a:spcBef>
              <a:buNone/>
            </a:pPr>
            <a:r>
              <a:rPr lang="en-US" sz="1800" dirty="0"/>
              <a:t>Affect, mood, thought process, SI, evidence of psychosis, personality traits, cooperation, engagement, readiness </a:t>
            </a:r>
          </a:p>
          <a:p>
            <a:pPr>
              <a:spcBef>
                <a:spcPts val="1800"/>
              </a:spcBef>
            </a:pPr>
            <a:endParaRPr lang="en-US" dirty="0"/>
          </a:p>
        </p:txBody>
      </p:sp>
    </p:spTree>
    <p:extLst>
      <p:ext uri="{BB962C8B-B14F-4D97-AF65-F5344CB8AC3E}">
        <p14:creationId xmlns:p14="http://schemas.microsoft.com/office/powerpoint/2010/main" val="2966640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Examination – Lab Tests</a:t>
            </a:r>
          </a:p>
        </p:txBody>
      </p:sp>
      <p:sp>
        <p:nvSpPr>
          <p:cNvPr id="3" name="Content Placeholder 2"/>
          <p:cNvSpPr>
            <a:spLocks noGrp="1"/>
          </p:cNvSpPr>
          <p:nvPr>
            <p:ph idx="1"/>
          </p:nvPr>
        </p:nvSpPr>
        <p:spPr>
          <a:xfrm>
            <a:off x="2589212" y="1887119"/>
            <a:ext cx="8915400" cy="3777622"/>
          </a:xfrm>
        </p:spPr>
        <p:txBody>
          <a:bodyPr>
            <a:normAutofit/>
          </a:bodyPr>
          <a:lstStyle/>
          <a:p>
            <a:pPr>
              <a:spcBef>
                <a:spcPts val="1800"/>
              </a:spcBef>
            </a:pPr>
            <a:r>
              <a:rPr lang="en-US" sz="2200" b="1" dirty="0"/>
              <a:t>Urine drug screen      </a:t>
            </a:r>
            <a:r>
              <a:rPr lang="en-US" sz="2200" dirty="0"/>
              <a:t>Comprehensive  vs  Street</a:t>
            </a:r>
          </a:p>
          <a:p>
            <a:pPr marL="457200" lvl="1" indent="0">
              <a:buNone/>
            </a:pPr>
            <a:r>
              <a:rPr lang="en-US" sz="2000" dirty="0"/>
              <a:t>Does it match History given? </a:t>
            </a:r>
          </a:p>
          <a:p>
            <a:pPr marL="457200" lvl="1" indent="0">
              <a:buNone/>
            </a:pPr>
            <a:r>
              <a:rPr lang="en-US" sz="2000" dirty="0"/>
              <a:t>Are opioids present ?   Are other drugs/meds present?</a:t>
            </a:r>
          </a:p>
          <a:p>
            <a:pPr>
              <a:spcBef>
                <a:spcPts val="1800"/>
              </a:spcBef>
            </a:pPr>
            <a:r>
              <a:rPr lang="en-US" sz="2200" dirty="0"/>
              <a:t>HIV, Hepatitis B&amp;C, other STBBIs, pregnancy</a:t>
            </a:r>
          </a:p>
          <a:p>
            <a:pPr>
              <a:spcBef>
                <a:spcPts val="1800"/>
              </a:spcBef>
            </a:pPr>
            <a:r>
              <a:rPr lang="en-US" sz="2200" dirty="0"/>
              <a:t>CBC, LFTs, RFTs, Glucose</a:t>
            </a:r>
          </a:p>
          <a:p>
            <a:pPr>
              <a:spcBef>
                <a:spcPts val="1800"/>
              </a:spcBef>
            </a:pPr>
            <a:r>
              <a:rPr lang="en-US" sz="2200" dirty="0"/>
              <a:t>ECG?</a:t>
            </a:r>
          </a:p>
          <a:p>
            <a:pPr>
              <a:spcBef>
                <a:spcPts val="1800"/>
              </a:spcBef>
            </a:pPr>
            <a:r>
              <a:rPr lang="en-US" sz="2200" dirty="0"/>
              <a:t>All ideal, but does not have to delay OAT start if indicated</a:t>
            </a:r>
          </a:p>
        </p:txBody>
      </p:sp>
    </p:spTree>
    <p:extLst>
      <p:ext uri="{BB962C8B-B14F-4D97-AF65-F5344CB8AC3E}">
        <p14:creationId xmlns:p14="http://schemas.microsoft.com/office/powerpoint/2010/main" val="2175844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tweisz\AppData\Local\Microsoft\Windows\Temporary Internet Files\Content.IE5\HP9AJWST\GoalsSig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1997" cy="688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182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8380" y="624110"/>
            <a:ext cx="8911687" cy="1280890"/>
          </a:xfrm>
        </p:spPr>
        <p:txBody>
          <a:bodyPr/>
          <a:lstStyle/>
          <a:p>
            <a:r>
              <a:rPr lang="en-US" dirty="0"/>
              <a:t>Discussing Treatment &amp; Plan</a:t>
            </a:r>
          </a:p>
        </p:txBody>
      </p:sp>
      <p:sp>
        <p:nvSpPr>
          <p:cNvPr id="3" name="Content Placeholder 2"/>
          <p:cNvSpPr>
            <a:spLocks noGrp="1"/>
          </p:cNvSpPr>
          <p:nvPr>
            <p:ph idx="1"/>
          </p:nvPr>
        </p:nvSpPr>
        <p:spPr>
          <a:xfrm>
            <a:off x="644667" y="1526656"/>
            <a:ext cx="9067400" cy="5175479"/>
          </a:xfrm>
        </p:spPr>
        <p:txBody>
          <a:bodyPr>
            <a:normAutofit/>
          </a:bodyPr>
          <a:lstStyle/>
          <a:p>
            <a:pPr>
              <a:spcBef>
                <a:spcPts val="1500"/>
              </a:spcBef>
            </a:pPr>
            <a:r>
              <a:rPr lang="en-US" sz="2000" b="1" dirty="0"/>
              <a:t>Dx: Opioid Use Disorder? </a:t>
            </a:r>
          </a:p>
          <a:p>
            <a:pPr marL="457200" lvl="1" indent="0">
              <a:spcBef>
                <a:spcPts val="600"/>
              </a:spcBef>
              <a:buNone/>
            </a:pPr>
            <a:r>
              <a:rPr lang="en-US" dirty="0"/>
              <a:t>May need to sort out addiction from chronic pain &amp; mental health d/o</a:t>
            </a:r>
          </a:p>
          <a:p>
            <a:pPr>
              <a:spcBef>
                <a:spcPts val="1500"/>
              </a:spcBef>
            </a:pPr>
            <a:r>
              <a:rPr lang="en-US" sz="2000" b="1" dirty="0"/>
              <a:t>Problem List </a:t>
            </a:r>
          </a:p>
          <a:p>
            <a:pPr marL="0" indent="0">
              <a:spcBef>
                <a:spcPts val="600"/>
              </a:spcBef>
              <a:buNone/>
            </a:pPr>
            <a:r>
              <a:rPr lang="en-US" sz="2000" b="1" dirty="0"/>
              <a:t>	</a:t>
            </a:r>
            <a:r>
              <a:rPr lang="en-US" sz="1600" dirty="0"/>
              <a:t>What else can/needs to be addressed for quality care?</a:t>
            </a:r>
          </a:p>
          <a:p>
            <a:pPr>
              <a:spcBef>
                <a:spcPts val="1500"/>
              </a:spcBef>
            </a:pPr>
            <a:r>
              <a:rPr lang="en-US" sz="2000" b="1" dirty="0"/>
              <a:t>Do they want treatment? </a:t>
            </a:r>
          </a:p>
          <a:p>
            <a:pPr marL="457200" lvl="1" indent="0">
              <a:spcBef>
                <a:spcPts val="600"/>
              </a:spcBef>
              <a:buNone/>
            </a:pPr>
            <a:r>
              <a:rPr lang="en-US" dirty="0"/>
              <a:t>Willing &amp; Able to participate in treatment?  Readiness to change ?</a:t>
            </a:r>
          </a:p>
          <a:p>
            <a:pPr marL="457200" lvl="1" indent="0">
              <a:spcBef>
                <a:spcPts val="600"/>
              </a:spcBef>
              <a:buNone/>
            </a:pPr>
            <a:r>
              <a:rPr lang="en-US" dirty="0"/>
              <a:t>Educate about OAT vs Abstinence-based treatment </a:t>
            </a:r>
          </a:p>
          <a:p>
            <a:pPr marL="457200" lvl="1" indent="0">
              <a:spcBef>
                <a:spcPts val="600"/>
              </a:spcBef>
              <a:buNone/>
            </a:pPr>
            <a:r>
              <a:rPr lang="en-US" dirty="0"/>
              <a:t>Buprenorphine/naloxone typically first line, </a:t>
            </a:r>
            <a:r>
              <a:rPr lang="en-US" sz="1600" dirty="0"/>
              <a:t>methadone still useful for some</a:t>
            </a:r>
          </a:p>
          <a:p>
            <a:pPr>
              <a:spcBef>
                <a:spcPts val="1800"/>
              </a:spcBef>
            </a:pPr>
            <a:r>
              <a:rPr lang="en-US" sz="2000" b="1" dirty="0"/>
              <a:t>Can they safely start treatment in community</a:t>
            </a:r>
            <a:r>
              <a:rPr lang="en-US" sz="2000" dirty="0"/>
              <a:t>?</a:t>
            </a:r>
          </a:p>
          <a:p>
            <a:pPr>
              <a:spcBef>
                <a:spcPts val="1800"/>
              </a:spcBef>
            </a:pPr>
            <a:r>
              <a:rPr lang="en-US" sz="2000" dirty="0"/>
              <a:t>In-hospital start provides closer supervision, stable dose achieved more quickly… may be indicated for some </a:t>
            </a:r>
          </a:p>
          <a:p>
            <a:pPr marL="457200" lvl="1" indent="0">
              <a:spcBef>
                <a:spcPts val="600"/>
              </a:spcBef>
              <a:buNone/>
            </a:pPr>
            <a:r>
              <a:rPr lang="en-US" sz="1800" b="1" dirty="0"/>
              <a:t>Pregnancy, comorbid conditions, polysubstance/sedatives, rural commute</a:t>
            </a:r>
          </a:p>
        </p:txBody>
      </p:sp>
      <p:pic>
        <p:nvPicPr>
          <p:cNvPr id="5" name="Graphic 4" descr="Clipboard Mixed outline">
            <a:extLst>
              <a:ext uri="{FF2B5EF4-FFF2-40B4-BE49-F238E27FC236}">
                <a16:creationId xmlns:a16="http://schemas.microsoft.com/office/drawing/2014/main" id="{7FD5E266-DCDC-4E18-935E-DF04F3EE0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3233" y="1526656"/>
            <a:ext cx="3174357" cy="3174357"/>
          </a:xfrm>
          <a:prstGeom prst="rect">
            <a:avLst/>
          </a:prstGeom>
        </p:spPr>
      </p:pic>
    </p:spTree>
    <p:extLst>
      <p:ext uri="{BB962C8B-B14F-4D97-AF65-F5344CB8AC3E}">
        <p14:creationId xmlns:p14="http://schemas.microsoft.com/office/powerpoint/2010/main" val="2966640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Hands on ears">
            <a:extLst>
              <a:ext uri="{FF2B5EF4-FFF2-40B4-BE49-F238E27FC236}">
                <a16:creationId xmlns:a16="http://schemas.microsoft.com/office/drawing/2014/main" id="{BFC36DF5-9D72-42EA-8E4B-41EB8E005B6D}"/>
              </a:ext>
            </a:extLst>
          </p:cNvPr>
          <p:cNvPicPr>
            <a:picLocks noChangeAspect="1"/>
          </p:cNvPicPr>
          <p:nvPr/>
        </p:nvPicPr>
        <p:blipFill rotWithShape="1">
          <a:blip r:embed="rId3">
            <a:alphaModFix amt="17000"/>
          </a:blip>
          <a:srcRect l="8794" b="7902"/>
          <a:stretch/>
        </p:blipFill>
        <p:spPr>
          <a:xfrm>
            <a:off x="0" y="-21129"/>
            <a:ext cx="12181241" cy="687913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23490" y="474744"/>
            <a:ext cx="9377404" cy="640147"/>
          </a:xfrm>
        </p:spPr>
        <p:txBody>
          <a:bodyPr>
            <a:noAutofit/>
          </a:bodyPr>
          <a:lstStyle/>
          <a:p>
            <a:r>
              <a:rPr lang="en-US" sz="4000" b="1" dirty="0"/>
              <a:t>Interview Tips </a:t>
            </a:r>
            <a:r>
              <a:rPr lang="en-US" sz="4000" dirty="0"/>
              <a:t>–</a:t>
            </a:r>
            <a:r>
              <a:rPr lang="en-US" sz="4000" b="1" dirty="0"/>
              <a:t> Balanced Questions </a:t>
            </a:r>
          </a:p>
        </p:txBody>
      </p:sp>
      <p:sp>
        <p:nvSpPr>
          <p:cNvPr id="3" name="Content Placeholder 2"/>
          <p:cNvSpPr>
            <a:spLocks noGrp="1"/>
          </p:cNvSpPr>
          <p:nvPr>
            <p:ph sz="half" idx="1"/>
          </p:nvPr>
        </p:nvSpPr>
        <p:spPr>
          <a:xfrm>
            <a:off x="1687354" y="1662197"/>
            <a:ext cx="4313864" cy="4624988"/>
          </a:xfrm>
        </p:spPr>
        <p:txBody>
          <a:bodyPr>
            <a:normAutofit lnSpcReduction="10000"/>
          </a:bodyPr>
          <a:lstStyle/>
          <a:p>
            <a:pPr marL="0" indent="0">
              <a:buNone/>
            </a:pPr>
            <a:r>
              <a:rPr lang="en-US" sz="2000" b="1" dirty="0"/>
              <a:t>Open-ended Questions </a:t>
            </a:r>
          </a:p>
          <a:p>
            <a:pPr marL="0" indent="0" algn="r">
              <a:buNone/>
            </a:pPr>
            <a:r>
              <a:rPr lang="en-US" dirty="0"/>
              <a:t>Do not have 1-2 word answers</a:t>
            </a:r>
          </a:p>
          <a:p>
            <a:pPr marL="0" indent="0" algn="r">
              <a:buNone/>
            </a:pPr>
            <a:r>
              <a:rPr lang="en-US" dirty="0"/>
              <a:t>More freedom to express thoughts </a:t>
            </a:r>
          </a:p>
          <a:p>
            <a:pPr marL="0" indent="0" algn="r">
              <a:buNone/>
            </a:pPr>
            <a:r>
              <a:rPr lang="en-US" dirty="0"/>
              <a:t>Less structured</a:t>
            </a:r>
          </a:p>
          <a:p>
            <a:pPr marL="0" indent="0" algn="r">
              <a:buNone/>
            </a:pPr>
            <a:r>
              <a:rPr lang="en-US" dirty="0"/>
              <a:t> </a:t>
            </a:r>
          </a:p>
          <a:p>
            <a:pPr marL="0" indent="0">
              <a:buNone/>
            </a:pPr>
            <a:r>
              <a:rPr lang="en-US" b="1" dirty="0"/>
              <a:t>“What’s it like where you are living?”</a:t>
            </a:r>
          </a:p>
          <a:p>
            <a:pPr marL="0" indent="0">
              <a:spcBef>
                <a:spcPts val="1800"/>
              </a:spcBef>
              <a:buNone/>
            </a:pPr>
            <a:r>
              <a:rPr lang="en-US" b="1" dirty="0"/>
              <a:t>“Why do you think you first started using pain killers?”</a:t>
            </a:r>
          </a:p>
          <a:p>
            <a:pPr marL="0" indent="0">
              <a:spcBef>
                <a:spcPts val="1800"/>
              </a:spcBef>
              <a:buNone/>
            </a:pPr>
            <a:r>
              <a:rPr lang="en-US" b="1" dirty="0"/>
              <a:t>“Tell me about your opioid use, what’s it like?”</a:t>
            </a:r>
          </a:p>
          <a:p>
            <a:pPr marL="0" indent="0">
              <a:spcBef>
                <a:spcPts val="1800"/>
              </a:spcBef>
              <a:buNone/>
            </a:pPr>
            <a:r>
              <a:rPr lang="en-US" b="1" dirty="0"/>
              <a:t>“What other drugs have you experimented with?”</a:t>
            </a:r>
          </a:p>
          <a:p>
            <a:pPr marL="0" indent="0">
              <a:buNone/>
            </a:pPr>
            <a:endParaRPr lang="en-US" dirty="0"/>
          </a:p>
        </p:txBody>
      </p:sp>
      <p:sp>
        <p:nvSpPr>
          <p:cNvPr id="4" name="Content Placeholder 3"/>
          <p:cNvSpPr>
            <a:spLocks noGrp="1"/>
          </p:cNvSpPr>
          <p:nvPr>
            <p:ph sz="half" idx="2"/>
          </p:nvPr>
        </p:nvSpPr>
        <p:spPr>
          <a:xfrm>
            <a:off x="6787666" y="1651439"/>
            <a:ext cx="4513573" cy="4505145"/>
          </a:xfrm>
        </p:spPr>
        <p:txBody>
          <a:bodyPr>
            <a:normAutofit lnSpcReduction="10000"/>
          </a:bodyPr>
          <a:lstStyle/>
          <a:p>
            <a:pPr marL="0" indent="0">
              <a:buNone/>
            </a:pPr>
            <a:r>
              <a:rPr lang="en-US" sz="2000" b="1" dirty="0"/>
              <a:t>Closed-ended Questions </a:t>
            </a:r>
          </a:p>
          <a:p>
            <a:pPr marL="0" indent="0" algn="r">
              <a:buNone/>
            </a:pPr>
            <a:r>
              <a:rPr lang="en-US" dirty="0"/>
              <a:t>Can get specifics</a:t>
            </a:r>
          </a:p>
          <a:p>
            <a:pPr marL="0" indent="0" algn="r">
              <a:buNone/>
            </a:pPr>
            <a:r>
              <a:rPr lang="en-US" dirty="0"/>
              <a:t>Can tie-up loose ends </a:t>
            </a:r>
          </a:p>
          <a:p>
            <a:pPr marL="0" indent="0" algn="r">
              <a:buNone/>
            </a:pPr>
            <a:r>
              <a:rPr lang="en-US" dirty="0"/>
              <a:t>More structure</a:t>
            </a:r>
          </a:p>
          <a:p>
            <a:pPr marL="0" indent="0" algn="r">
              <a:buNone/>
            </a:pPr>
            <a:endParaRPr lang="en-US" dirty="0"/>
          </a:p>
          <a:p>
            <a:pPr marL="0" indent="0">
              <a:buNone/>
            </a:pPr>
            <a:r>
              <a:rPr lang="en-US" b="1" dirty="0"/>
              <a:t>“Do you live alone?”</a:t>
            </a:r>
          </a:p>
          <a:p>
            <a:pPr marL="0" indent="0">
              <a:spcBef>
                <a:spcPts val="1800"/>
              </a:spcBef>
              <a:buNone/>
            </a:pPr>
            <a:r>
              <a:rPr lang="en-US" b="1" dirty="0"/>
              <a:t>“How old where you when you first tried Oxy?”</a:t>
            </a:r>
          </a:p>
          <a:p>
            <a:pPr marL="0" indent="0">
              <a:spcBef>
                <a:spcPts val="1800"/>
              </a:spcBef>
              <a:buNone/>
            </a:pPr>
            <a:r>
              <a:rPr lang="en-US" b="1" dirty="0"/>
              <a:t>“Do you use opioids every day?”</a:t>
            </a:r>
          </a:p>
          <a:p>
            <a:pPr marL="0" indent="0">
              <a:spcBef>
                <a:spcPts val="1800"/>
              </a:spcBef>
              <a:buNone/>
            </a:pPr>
            <a:r>
              <a:rPr lang="en-US" b="1" dirty="0"/>
              <a:t>“Have you tried Fentanyl?”</a:t>
            </a:r>
          </a:p>
          <a:p>
            <a:pPr marL="0" indent="0">
              <a:spcBef>
                <a:spcPts val="1800"/>
              </a:spcBef>
              <a:buNone/>
            </a:pPr>
            <a:r>
              <a:rPr lang="en-US" b="1" dirty="0"/>
              <a:t>“Do you inject?”</a:t>
            </a:r>
          </a:p>
        </p:txBody>
      </p:sp>
    </p:spTree>
    <p:extLst>
      <p:ext uri="{BB962C8B-B14F-4D97-AF65-F5344CB8AC3E}">
        <p14:creationId xmlns:p14="http://schemas.microsoft.com/office/powerpoint/2010/main" val="2672140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Hands on ears">
            <a:extLst>
              <a:ext uri="{FF2B5EF4-FFF2-40B4-BE49-F238E27FC236}">
                <a16:creationId xmlns:a16="http://schemas.microsoft.com/office/drawing/2014/main" id="{BFC36DF5-9D72-42EA-8E4B-41EB8E005B6D}"/>
              </a:ext>
            </a:extLst>
          </p:cNvPr>
          <p:cNvPicPr>
            <a:picLocks noChangeAspect="1"/>
          </p:cNvPicPr>
          <p:nvPr/>
        </p:nvPicPr>
        <p:blipFill rotWithShape="1">
          <a:blip r:embed="rId3">
            <a:alphaModFix amt="17000"/>
          </a:blip>
          <a:srcRect l="8794" b="7902"/>
          <a:stretch/>
        </p:blipFill>
        <p:spPr>
          <a:xfrm>
            <a:off x="0" y="-21130"/>
            <a:ext cx="12181241" cy="6879130"/>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0E00BB6A-0E2A-4A70-9563-9899EC5ACC57}"/>
              </a:ext>
            </a:extLst>
          </p:cNvPr>
          <p:cNvSpPr>
            <a:spLocks noGrp="1"/>
          </p:cNvSpPr>
          <p:nvPr>
            <p:ph sz="half" idx="1"/>
          </p:nvPr>
        </p:nvSpPr>
        <p:spPr>
          <a:xfrm>
            <a:off x="1591271" y="1724993"/>
            <a:ext cx="4313864" cy="4513674"/>
          </a:xfrm>
        </p:spPr>
        <p:txBody>
          <a:bodyPr>
            <a:normAutofit fontScale="92500" lnSpcReduction="20000"/>
          </a:bodyPr>
          <a:lstStyle/>
          <a:p>
            <a:pPr marL="0" indent="0">
              <a:buNone/>
            </a:pPr>
            <a:r>
              <a:rPr lang="en-US" sz="2200" b="1" dirty="0"/>
              <a:t>Paraphrasing Content </a:t>
            </a:r>
          </a:p>
          <a:p>
            <a:pPr marL="0" indent="0" algn="r">
              <a:buNone/>
            </a:pPr>
            <a:r>
              <a:rPr lang="en-US" dirty="0"/>
              <a:t>Summarize, Synthesize, or Clarify     what you hear</a:t>
            </a:r>
          </a:p>
          <a:p>
            <a:pPr marL="0" indent="0" algn="r">
              <a:buNone/>
            </a:pPr>
            <a:r>
              <a:rPr lang="en-US" dirty="0"/>
              <a:t>Lets them know you hear them</a:t>
            </a:r>
          </a:p>
          <a:p>
            <a:pPr marL="0" indent="0" algn="r">
              <a:buNone/>
            </a:pPr>
            <a:r>
              <a:rPr lang="en-US" dirty="0"/>
              <a:t>Makes sure you are getting it right </a:t>
            </a:r>
          </a:p>
          <a:p>
            <a:pPr marL="0" indent="0" algn="r">
              <a:buNone/>
            </a:pPr>
            <a:r>
              <a:rPr lang="en-US" dirty="0"/>
              <a:t> </a:t>
            </a:r>
          </a:p>
          <a:p>
            <a:pPr marL="0" indent="0">
              <a:buNone/>
            </a:pPr>
            <a:r>
              <a:rPr lang="en-US" b="1" dirty="0"/>
              <a:t>“So you started school, really struggled with anxiety, then had to drop out.”</a:t>
            </a:r>
          </a:p>
          <a:p>
            <a:pPr marL="0" indent="0">
              <a:spcBef>
                <a:spcPts val="1800"/>
              </a:spcBef>
              <a:buNone/>
            </a:pPr>
            <a:r>
              <a:rPr lang="en-US" b="1" dirty="0"/>
              <a:t>“You tried </a:t>
            </a:r>
            <a:r>
              <a:rPr lang="en-US" b="1" dirty="0" err="1"/>
              <a:t>Percs</a:t>
            </a:r>
            <a:r>
              <a:rPr lang="en-US" b="1" dirty="0"/>
              <a:t>, felt more confident, then all that worry you talked about was, like, gone.”</a:t>
            </a:r>
          </a:p>
          <a:p>
            <a:pPr marL="0" indent="0">
              <a:spcBef>
                <a:spcPts val="1800"/>
              </a:spcBef>
              <a:buNone/>
            </a:pPr>
            <a:r>
              <a:rPr lang="en-US" b="1" dirty="0"/>
              <a:t>“Can you explain what you mean when you say ‘freaked out’?”</a:t>
            </a:r>
          </a:p>
        </p:txBody>
      </p:sp>
      <p:sp>
        <p:nvSpPr>
          <p:cNvPr id="16" name="Content Placeholder 3">
            <a:extLst>
              <a:ext uri="{FF2B5EF4-FFF2-40B4-BE49-F238E27FC236}">
                <a16:creationId xmlns:a16="http://schemas.microsoft.com/office/drawing/2014/main" id="{D24B67A1-3D41-4E9B-8A3D-3F1178872397}"/>
              </a:ext>
            </a:extLst>
          </p:cNvPr>
          <p:cNvSpPr>
            <a:spLocks noGrp="1"/>
          </p:cNvSpPr>
          <p:nvPr>
            <p:ph sz="half" idx="2"/>
          </p:nvPr>
        </p:nvSpPr>
        <p:spPr>
          <a:xfrm>
            <a:off x="6612673" y="1724993"/>
            <a:ext cx="4513573" cy="4163254"/>
          </a:xfrm>
        </p:spPr>
        <p:txBody>
          <a:bodyPr>
            <a:normAutofit fontScale="92500" lnSpcReduction="20000"/>
          </a:bodyPr>
          <a:lstStyle/>
          <a:p>
            <a:pPr marL="0" indent="0">
              <a:buNone/>
            </a:pPr>
            <a:r>
              <a:rPr lang="en-US" sz="2200" b="1" dirty="0"/>
              <a:t>Reflect Feelings </a:t>
            </a:r>
          </a:p>
          <a:p>
            <a:pPr marL="0" indent="0" algn="r">
              <a:buNone/>
            </a:pPr>
            <a:r>
              <a:rPr lang="en-US" dirty="0"/>
              <a:t>Can be very validating, helps to normalize </a:t>
            </a:r>
          </a:p>
          <a:p>
            <a:pPr marL="0" indent="0" algn="r">
              <a:buNone/>
            </a:pPr>
            <a:r>
              <a:rPr lang="en-US" dirty="0"/>
              <a:t>Lets them know you understand them</a:t>
            </a:r>
          </a:p>
          <a:p>
            <a:pPr marL="0" indent="0" algn="r">
              <a:buNone/>
            </a:pPr>
            <a:r>
              <a:rPr lang="en-US" dirty="0"/>
              <a:t>Makes sure you are getting it right! </a:t>
            </a:r>
          </a:p>
          <a:p>
            <a:pPr marL="0" indent="0" algn="r">
              <a:buNone/>
            </a:pPr>
            <a:endParaRPr lang="en-US" dirty="0"/>
          </a:p>
          <a:p>
            <a:pPr marL="0" indent="0">
              <a:buNone/>
            </a:pPr>
            <a:r>
              <a:rPr lang="en-US" b="1" dirty="0"/>
              <a:t>“So every time you had a test, you felt doomed to fail”</a:t>
            </a:r>
          </a:p>
          <a:p>
            <a:pPr marL="0" indent="0">
              <a:spcBef>
                <a:spcPts val="1800"/>
              </a:spcBef>
              <a:buNone/>
            </a:pPr>
            <a:r>
              <a:rPr lang="en-US" b="1" dirty="0"/>
              <a:t>“That must have been a relief, at first.”</a:t>
            </a:r>
          </a:p>
          <a:p>
            <a:pPr marL="0" indent="0">
              <a:spcBef>
                <a:spcPts val="1800"/>
              </a:spcBef>
              <a:buNone/>
            </a:pPr>
            <a:r>
              <a:rPr lang="en-US" b="1" dirty="0"/>
              <a:t>“You must have felt so nervous, afraid even.”</a:t>
            </a:r>
          </a:p>
          <a:p>
            <a:pPr marL="0" indent="0">
              <a:spcBef>
                <a:spcPts val="1800"/>
              </a:spcBef>
              <a:buNone/>
            </a:pPr>
            <a:r>
              <a:rPr lang="en-US" b="1" dirty="0"/>
              <a:t>“A lot of people feel that way under pressure.” </a:t>
            </a:r>
          </a:p>
        </p:txBody>
      </p:sp>
      <p:sp>
        <p:nvSpPr>
          <p:cNvPr id="17" name="Title 1">
            <a:extLst>
              <a:ext uri="{FF2B5EF4-FFF2-40B4-BE49-F238E27FC236}">
                <a16:creationId xmlns:a16="http://schemas.microsoft.com/office/drawing/2014/main" id="{0C5DD3BF-4FB4-417E-928B-8CFB4384C0C8}"/>
              </a:ext>
            </a:extLst>
          </p:cNvPr>
          <p:cNvSpPr txBox="1">
            <a:spLocks/>
          </p:cNvSpPr>
          <p:nvPr/>
        </p:nvSpPr>
        <p:spPr>
          <a:xfrm>
            <a:off x="406216" y="501047"/>
            <a:ext cx="11326768" cy="8422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Balance </a:t>
            </a:r>
            <a:r>
              <a:rPr lang="en-US" b="1" dirty="0"/>
              <a:t>Questions</a:t>
            </a:r>
            <a:r>
              <a:rPr lang="en-US" dirty="0"/>
              <a:t> &amp; </a:t>
            </a:r>
            <a:r>
              <a:rPr lang="en-US" b="1" dirty="0"/>
              <a:t>Paraphrasing</a:t>
            </a:r>
            <a:r>
              <a:rPr lang="en-US" dirty="0"/>
              <a:t>/</a:t>
            </a:r>
            <a:r>
              <a:rPr lang="en-US" b="1" dirty="0"/>
              <a:t>Reflecting</a:t>
            </a:r>
            <a:r>
              <a:rPr lang="en-US" dirty="0"/>
              <a:t> </a:t>
            </a:r>
          </a:p>
        </p:txBody>
      </p:sp>
    </p:spTree>
    <p:extLst>
      <p:ext uri="{BB962C8B-B14F-4D97-AF65-F5344CB8AC3E}">
        <p14:creationId xmlns:p14="http://schemas.microsoft.com/office/powerpoint/2010/main" val="2401941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Winding dirt road">
            <a:extLst>
              <a:ext uri="{FF2B5EF4-FFF2-40B4-BE49-F238E27FC236}">
                <a16:creationId xmlns:a16="http://schemas.microsoft.com/office/drawing/2014/main" id="{F0B26585-4576-47EF-8400-6A77BFCDC3D9}"/>
              </a:ext>
            </a:extLst>
          </p:cNvPr>
          <p:cNvPicPr>
            <a:picLocks noChangeAspect="1"/>
          </p:cNvPicPr>
          <p:nvPr/>
        </p:nvPicPr>
        <p:blipFill>
          <a:blip r:embed="rId3">
            <a:alphaModFix amt="40000"/>
          </a:blip>
          <a:stretch>
            <a:fillRect/>
          </a:stretch>
        </p:blipFill>
        <p:spPr>
          <a:xfrm>
            <a:off x="0" y="0"/>
            <a:ext cx="12192000" cy="6858001"/>
          </a:xfrm>
          <a:prstGeom prst="rect">
            <a:avLst/>
          </a:prstGeom>
        </p:spPr>
      </p:pic>
      <p:sp>
        <p:nvSpPr>
          <p:cNvPr id="2" name="Title 1"/>
          <p:cNvSpPr>
            <a:spLocks noGrp="1"/>
          </p:cNvSpPr>
          <p:nvPr>
            <p:ph type="title"/>
          </p:nvPr>
        </p:nvSpPr>
        <p:spPr>
          <a:xfrm>
            <a:off x="821999" y="511171"/>
            <a:ext cx="5830009" cy="825260"/>
          </a:xfrm>
        </p:spPr>
        <p:txBody>
          <a:bodyPr>
            <a:normAutofit fontScale="90000"/>
          </a:bodyPr>
          <a:lstStyle/>
          <a:p>
            <a:r>
              <a:rPr lang="en-US" sz="4000" dirty="0">
                <a:solidFill>
                  <a:schemeClr val="tx1">
                    <a:lumMod val="85000"/>
                    <a:lumOff val="15000"/>
                  </a:schemeClr>
                </a:solidFill>
              </a:rPr>
              <a:t>Take Home Message </a:t>
            </a:r>
            <a:br>
              <a:rPr lang="en-US" dirty="0">
                <a:solidFill>
                  <a:schemeClr val="tx1">
                    <a:lumMod val="85000"/>
                    <a:lumOff val="15000"/>
                  </a:schemeClr>
                </a:solidFill>
              </a:rPr>
            </a:br>
            <a:endParaRPr lang="en-US" dirty="0">
              <a:solidFill>
                <a:schemeClr val="tx1">
                  <a:lumMod val="85000"/>
                  <a:lumOff val="15000"/>
                </a:schemeClr>
              </a:solidFill>
            </a:endParaRPr>
          </a:p>
        </p:txBody>
      </p:sp>
      <p:sp>
        <p:nvSpPr>
          <p:cNvPr id="3" name="Content Placeholder 2"/>
          <p:cNvSpPr>
            <a:spLocks noGrp="1"/>
          </p:cNvSpPr>
          <p:nvPr>
            <p:ph idx="1"/>
          </p:nvPr>
        </p:nvSpPr>
        <p:spPr>
          <a:xfrm>
            <a:off x="1946116" y="1730444"/>
            <a:ext cx="9328135" cy="3885535"/>
          </a:xfrm>
        </p:spPr>
        <p:txBody>
          <a:bodyPr>
            <a:normAutofit fontScale="85000" lnSpcReduction="20000"/>
          </a:bodyPr>
          <a:lstStyle/>
          <a:p>
            <a:pPr marL="0" indent="0">
              <a:spcBef>
                <a:spcPts val="2400"/>
              </a:spcBef>
              <a:buNone/>
            </a:pPr>
            <a:r>
              <a:rPr lang="en-US" sz="2800" dirty="0"/>
              <a:t>It’s a long road…</a:t>
            </a:r>
          </a:p>
          <a:p>
            <a:pPr marL="0" indent="0" algn="r">
              <a:spcBef>
                <a:spcPts val="2400"/>
              </a:spcBef>
              <a:buNone/>
            </a:pPr>
            <a:r>
              <a:rPr lang="en-US" sz="3300" dirty="0"/>
              <a:t>The </a:t>
            </a:r>
            <a:r>
              <a:rPr lang="en-US" sz="3300" b="1"/>
              <a:t>Art</a:t>
            </a:r>
            <a:r>
              <a:rPr lang="en-US" sz="3300"/>
              <a:t> is the </a:t>
            </a:r>
            <a:r>
              <a:rPr lang="en-US" sz="3300" b="1" dirty="0">
                <a:solidFill>
                  <a:schemeClr val="tx1">
                    <a:lumMod val="85000"/>
                    <a:lumOff val="15000"/>
                  </a:schemeClr>
                </a:solidFill>
              </a:rPr>
              <a:t>ability to connect with the patient</a:t>
            </a:r>
          </a:p>
          <a:p>
            <a:pPr marL="0" indent="0" algn="r">
              <a:spcBef>
                <a:spcPts val="2400"/>
              </a:spcBef>
              <a:buNone/>
            </a:pPr>
            <a:endParaRPr lang="en-US" sz="1200" dirty="0"/>
          </a:p>
          <a:p>
            <a:pPr marL="0" indent="0" algn="r">
              <a:spcBef>
                <a:spcPts val="2400"/>
              </a:spcBef>
              <a:buNone/>
            </a:pPr>
            <a:r>
              <a:rPr lang="en-US" sz="3300" b="1" dirty="0"/>
              <a:t>RECOVERY</a:t>
            </a:r>
            <a:r>
              <a:rPr lang="en-US" sz="3300" dirty="0"/>
              <a:t> is the </a:t>
            </a:r>
            <a:r>
              <a:rPr lang="en-US" sz="3300" b="1" dirty="0"/>
              <a:t>Big Picture </a:t>
            </a:r>
            <a:r>
              <a:rPr lang="en-US" sz="3300" dirty="0"/>
              <a:t> </a:t>
            </a:r>
            <a:r>
              <a:rPr lang="en-US" sz="3300" b="1" dirty="0"/>
              <a:t>OAT</a:t>
            </a:r>
            <a:r>
              <a:rPr lang="en-US" sz="3300" dirty="0"/>
              <a:t> &amp; </a:t>
            </a:r>
            <a:r>
              <a:rPr lang="en-US" sz="3300" b="1" dirty="0"/>
              <a:t>Therapeutic</a:t>
            </a:r>
            <a:r>
              <a:rPr lang="en-US" sz="3300" dirty="0"/>
              <a:t> </a:t>
            </a:r>
            <a:r>
              <a:rPr lang="en-US" sz="3300" b="1" dirty="0"/>
              <a:t>Roles</a:t>
            </a:r>
            <a:r>
              <a:rPr lang="en-US" sz="3300" dirty="0"/>
              <a:t> are key parts</a:t>
            </a:r>
          </a:p>
          <a:p>
            <a:pPr>
              <a:spcBef>
                <a:spcPts val="1800"/>
              </a:spcBef>
            </a:pPr>
            <a:endParaRPr lang="en-US" sz="2000" dirty="0"/>
          </a:p>
          <a:p>
            <a:pPr marL="457200" lvl="1" indent="0" algn="r">
              <a:spcBef>
                <a:spcPts val="1200"/>
              </a:spcBef>
              <a:buNone/>
            </a:pPr>
            <a:r>
              <a:rPr lang="en-US" sz="1800" dirty="0"/>
              <a:t>					                 </a:t>
            </a:r>
            <a:r>
              <a:rPr lang="en-US" sz="2800" b="1" dirty="0">
                <a:solidFill>
                  <a:srgbClr val="FF0000"/>
                </a:solidFill>
              </a:rPr>
              <a:t>There is NO MAGIC PILL  </a:t>
            </a:r>
          </a:p>
          <a:p>
            <a:pPr marL="457200" lvl="1" indent="0" algn="r">
              <a:spcBef>
                <a:spcPts val="1200"/>
              </a:spcBef>
              <a:buNone/>
            </a:pPr>
            <a:r>
              <a:rPr lang="en-US" sz="2800" b="1" dirty="0">
                <a:solidFill>
                  <a:srgbClr val="FF0000"/>
                </a:solidFill>
              </a:rPr>
              <a:t>Therapeutic Relationships can be healing</a:t>
            </a:r>
          </a:p>
        </p:txBody>
      </p:sp>
    </p:spTree>
    <p:extLst>
      <p:ext uri="{BB962C8B-B14F-4D97-AF65-F5344CB8AC3E}">
        <p14:creationId xmlns:p14="http://schemas.microsoft.com/office/powerpoint/2010/main" val="1648964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4" name="AutoShape 2" descr="https://static.wixstatic.com/media/48e7e0_ed86c4183c4e438dbd42c75568e4e8ea~mv2.jpeg/v1/fill/w_740,h_717,al_c,q_90,usm_0.66_1.00_0.01/48e7e0_ed86c4183c4e438dbd42c75568e4e8ea~mv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Image result for they may forget what you said but they w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178" y="510188"/>
            <a:ext cx="6178164" cy="5987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298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5900" y="634070"/>
            <a:ext cx="8911687" cy="918443"/>
          </a:xfrm>
        </p:spPr>
        <p:txBody>
          <a:bodyPr/>
          <a:lstStyle/>
          <a:p>
            <a:r>
              <a:rPr lang="en-US" dirty="0"/>
              <a:t>Learning Objectives </a:t>
            </a:r>
          </a:p>
        </p:txBody>
      </p:sp>
      <p:sp>
        <p:nvSpPr>
          <p:cNvPr id="3" name="Content Placeholder 2"/>
          <p:cNvSpPr>
            <a:spLocks noGrp="1"/>
          </p:cNvSpPr>
          <p:nvPr>
            <p:ph idx="1"/>
          </p:nvPr>
        </p:nvSpPr>
        <p:spPr>
          <a:xfrm>
            <a:off x="2620034" y="1552513"/>
            <a:ext cx="8915400" cy="4108983"/>
          </a:xfrm>
        </p:spPr>
        <p:txBody>
          <a:bodyPr>
            <a:normAutofit/>
          </a:bodyPr>
          <a:lstStyle/>
          <a:p>
            <a:pPr marL="0" indent="0">
              <a:buNone/>
            </a:pPr>
            <a:r>
              <a:rPr lang="en-US" sz="2000" dirty="0"/>
              <a:t>Upon completion of this session, you should be able to </a:t>
            </a:r>
            <a:r>
              <a:rPr lang="en-US" sz="2000" b="1" dirty="0"/>
              <a:t>perform a comprehensive assessment of an individual with Opioid Use Disorder</a:t>
            </a:r>
            <a:r>
              <a:rPr lang="en-US" sz="2000" dirty="0"/>
              <a:t> including:</a:t>
            </a:r>
          </a:p>
          <a:p>
            <a:pPr marL="0" indent="0">
              <a:buNone/>
            </a:pPr>
            <a:endParaRPr lang="en-US" sz="1000" dirty="0"/>
          </a:p>
          <a:p>
            <a:pPr lvl="1"/>
            <a:r>
              <a:rPr lang="en-US" sz="1800" dirty="0"/>
              <a:t>Understanding the science &amp; art of history taking in addictions medicine</a:t>
            </a:r>
          </a:p>
          <a:p>
            <a:pPr lvl="1"/>
            <a:r>
              <a:rPr lang="en-US" sz="1800" dirty="0"/>
              <a:t>Taking a sensitive social history</a:t>
            </a:r>
          </a:p>
          <a:p>
            <a:pPr lvl="1"/>
            <a:r>
              <a:rPr lang="en-US" sz="1800" dirty="0"/>
              <a:t>Taking a history of substance use &amp; recovery</a:t>
            </a:r>
          </a:p>
          <a:p>
            <a:pPr lvl="1"/>
            <a:r>
              <a:rPr lang="en-US" sz="1800" dirty="0"/>
              <a:t>Assessing comorbid medical conditions &amp; impact on treatment</a:t>
            </a:r>
          </a:p>
          <a:p>
            <a:pPr lvl="1"/>
            <a:r>
              <a:rPr lang="en-US" sz="1800" dirty="0"/>
              <a:t>Conducting a focused physical examination</a:t>
            </a:r>
          </a:p>
          <a:p>
            <a:pPr lvl="1"/>
            <a:r>
              <a:rPr lang="en-US" sz="1800" dirty="0"/>
              <a:t>Discussing treatment options</a:t>
            </a:r>
          </a:p>
        </p:txBody>
      </p:sp>
      <p:pic>
        <p:nvPicPr>
          <p:cNvPr id="5" name="Graphic 4" descr="Idea outline">
            <a:extLst>
              <a:ext uri="{FF2B5EF4-FFF2-40B4-BE49-F238E27FC236}">
                <a16:creationId xmlns:a16="http://schemas.microsoft.com/office/drawing/2014/main" id="{6D190668-D425-4370-A094-43F832B274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90" y="2128810"/>
            <a:ext cx="2956389" cy="2956389"/>
          </a:xfrm>
          <a:prstGeom prst="rect">
            <a:avLst/>
          </a:prstGeom>
        </p:spPr>
      </p:pic>
    </p:spTree>
    <p:extLst>
      <p:ext uri="{BB962C8B-B14F-4D97-AF65-F5344CB8AC3E}">
        <p14:creationId xmlns:p14="http://schemas.microsoft.com/office/powerpoint/2010/main" val="386629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Comprehensive Assessment </a:t>
            </a:r>
          </a:p>
        </p:txBody>
      </p:sp>
      <p:sp>
        <p:nvSpPr>
          <p:cNvPr id="4" name="Content Placeholder 3"/>
          <p:cNvSpPr>
            <a:spLocks noGrp="1"/>
          </p:cNvSpPr>
          <p:nvPr>
            <p:ph sz="half" idx="2"/>
          </p:nvPr>
        </p:nvSpPr>
        <p:spPr>
          <a:xfrm>
            <a:off x="2679644" y="1837979"/>
            <a:ext cx="4342893" cy="4125419"/>
          </a:xfrm>
        </p:spPr>
        <p:txBody>
          <a:bodyPr>
            <a:normAutofit/>
          </a:bodyPr>
          <a:lstStyle/>
          <a:p>
            <a:pPr marL="0" indent="0">
              <a:spcBef>
                <a:spcPts val="1800"/>
              </a:spcBef>
              <a:buNone/>
            </a:pPr>
            <a:r>
              <a:rPr lang="en-US" sz="3000" b="1" dirty="0"/>
              <a:t>Opening</a:t>
            </a:r>
          </a:p>
          <a:p>
            <a:pPr marL="0" indent="0">
              <a:spcBef>
                <a:spcPts val="3000"/>
              </a:spcBef>
              <a:buNone/>
            </a:pPr>
            <a:r>
              <a:rPr lang="en-US" sz="3000" b="1" dirty="0"/>
              <a:t>Social History </a:t>
            </a:r>
          </a:p>
          <a:p>
            <a:pPr marL="0" indent="0">
              <a:spcBef>
                <a:spcPts val="3000"/>
              </a:spcBef>
              <a:buNone/>
            </a:pPr>
            <a:r>
              <a:rPr lang="en-US" sz="3000" b="1" dirty="0"/>
              <a:t>Addiction History </a:t>
            </a:r>
          </a:p>
          <a:p>
            <a:pPr marL="457200" lvl="1" indent="0">
              <a:spcBef>
                <a:spcPts val="1200"/>
              </a:spcBef>
              <a:buNone/>
            </a:pPr>
            <a:r>
              <a:rPr lang="en-US" sz="2400" dirty="0"/>
              <a:t>Substance Hx</a:t>
            </a:r>
          </a:p>
          <a:p>
            <a:pPr marL="457200" lvl="1" indent="0">
              <a:spcBef>
                <a:spcPts val="1200"/>
              </a:spcBef>
              <a:buNone/>
            </a:pPr>
            <a:r>
              <a:rPr lang="en-US" sz="2400" dirty="0" err="1"/>
              <a:t>Behavioural</a:t>
            </a:r>
            <a:r>
              <a:rPr lang="en-US" sz="2400" dirty="0"/>
              <a:t> Hx</a:t>
            </a:r>
          </a:p>
          <a:p>
            <a:pPr marL="0" indent="0">
              <a:spcBef>
                <a:spcPts val="2400"/>
              </a:spcBef>
              <a:buNone/>
            </a:pPr>
            <a:r>
              <a:rPr lang="en-US" sz="3000" b="1" dirty="0"/>
              <a:t>Treatment History </a:t>
            </a:r>
          </a:p>
        </p:txBody>
      </p:sp>
      <p:sp>
        <p:nvSpPr>
          <p:cNvPr id="6" name="Content Placeholder 5"/>
          <p:cNvSpPr>
            <a:spLocks noGrp="1"/>
          </p:cNvSpPr>
          <p:nvPr>
            <p:ph sz="quarter" idx="4"/>
          </p:nvPr>
        </p:nvSpPr>
        <p:spPr>
          <a:xfrm>
            <a:off x="6996137" y="1767643"/>
            <a:ext cx="4338674" cy="4245995"/>
          </a:xfrm>
        </p:spPr>
        <p:txBody>
          <a:bodyPr>
            <a:normAutofit/>
          </a:bodyPr>
          <a:lstStyle/>
          <a:p>
            <a:pPr marL="0" indent="0">
              <a:spcBef>
                <a:spcPts val="1800"/>
              </a:spcBef>
              <a:buNone/>
            </a:pPr>
            <a:r>
              <a:rPr lang="en-US" sz="3000" b="1" dirty="0"/>
              <a:t>Medical History </a:t>
            </a:r>
          </a:p>
          <a:p>
            <a:pPr marL="457200" lvl="1" indent="0">
              <a:spcBef>
                <a:spcPts val="1200"/>
              </a:spcBef>
              <a:buNone/>
            </a:pPr>
            <a:r>
              <a:rPr lang="en-US" sz="2400" dirty="0"/>
              <a:t>Physical Health </a:t>
            </a:r>
          </a:p>
          <a:p>
            <a:pPr marL="457200" lvl="1" indent="0">
              <a:spcBef>
                <a:spcPts val="1200"/>
              </a:spcBef>
              <a:buNone/>
            </a:pPr>
            <a:r>
              <a:rPr lang="en-US" sz="2400" dirty="0"/>
              <a:t>Mental Health</a:t>
            </a:r>
          </a:p>
          <a:p>
            <a:pPr marL="457200" lvl="1" indent="0">
              <a:spcBef>
                <a:spcPts val="1200"/>
              </a:spcBef>
              <a:buNone/>
            </a:pPr>
            <a:r>
              <a:rPr lang="en-US" sz="2400" dirty="0"/>
              <a:t>Medication Review  </a:t>
            </a:r>
          </a:p>
          <a:p>
            <a:pPr marL="0" indent="0">
              <a:spcBef>
                <a:spcPts val="1800"/>
              </a:spcBef>
              <a:buNone/>
            </a:pPr>
            <a:r>
              <a:rPr lang="en-US" sz="3000" b="1" dirty="0"/>
              <a:t>Physical Exam</a:t>
            </a:r>
          </a:p>
          <a:p>
            <a:pPr marL="457200" lvl="1" indent="0">
              <a:spcBef>
                <a:spcPts val="1800"/>
              </a:spcBef>
              <a:buNone/>
            </a:pPr>
            <a:r>
              <a:rPr lang="en-US" sz="2400" dirty="0"/>
              <a:t>Lab Tests </a:t>
            </a:r>
          </a:p>
          <a:p>
            <a:pPr marL="0" indent="0">
              <a:spcBef>
                <a:spcPts val="1800"/>
              </a:spcBef>
              <a:buNone/>
            </a:pPr>
            <a:r>
              <a:rPr lang="en-US" sz="3000" b="1" dirty="0"/>
              <a:t>Wrap Up &amp; Plan</a:t>
            </a:r>
          </a:p>
        </p:txBody>
      </p:sp>
    </p:spTree>
    <p:extLst>
      <p:ext uri="{BB962C8B-B14F-4D97-AF65-F5344CB8AC3E}">
        <p14:creationId xmlns:p14="http://schemas.microsoft.com/office/powerpoint/2010/main" val="1921664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69384" y="624110"/>
            <a:ext cx="8911687" cy="1280890"/>
          </a:xfrm>
        </p:spPr>
        <p:txBody>
          <a:bodyPr/>
          <a:lstStyle/>
          <a:p>
            <a:r>
              <a:rPr lang="en-US" dirty="0"/>
              <a:t>Opening The Interview </a:t>
            </a:r>
            <a:br>
              <a:rPr lang="en-US" dirty="0"/>
            </a:br>
            <a:endParaRPr lang="en-US" dirty="0"/>
          </a:p>
        </p:txBody>
      </p:sp>
      <p:sp>
        <p:nvSpPr>
          <p:cNvPr id="3" name="Content Placeholder 2"/>
          <p:cNvSpPr>
            <a:spLocks noGrp="1"/>
          </p:cNvSpPr>
          <p:nvPr>
            <p:ph idx="1"/>
          </p:nvPr>
        </p:nvSpPr>
        <p:spPr>
          <a:xfrm>
            <a:off x="8062628" y="1844703"/>
            <a:ext cx="3005593" cy="3427012"/>
          </a:xfrm>
        </p:spPr>
        <p:txBody>
          <a:bodyPr>
            <a:normAutofit/>
          </a:bodyPr>
          <a:lstStyle/>
          <a:p>
            <a:r>
              <a:rPr lang="en-US" sz="2400" dirty="0"/>
              <a:t>Frames the Interaction &amp; Expectations</a:t>
            </a:r>
          </a:p>
          <a:p>
            <a:pPr marL="0" indent="0">
              <a:buNone/>
            </a:pPr>
            <a:endParaRPr lang="en-US" sz="2000" dirty="0"/>
          </a:p>
          <a:p>
            <a:r>
              <a:rPr lang="en-US" sz="2400" dirty="0"/>
              <a:t>Gets you both on the same page for the work ahead </a:t>
            </a:r>
          </a:p>
          <a:p>
            <a:pPr marL="457200" lvl="1" indent="0">
              <a:buNone/>
            </a:pPr>
            <a:endParaRPr lang="en-US" dirty="0"/>
          </a:p>
          <a:p>
            <a:pPr marL="457200" lvl="1" indent="0">
              <a:buNone/>
            </a:pPr>
            <a:endParaRPr lang="en-US" dirty="0"/>
          </a:p>
        </p:txBody>
      </p:sp>
      <p:pic>
        <p:nvPicPr>
          <p:cNvPr id="1035" name="Picture 11" descr="C:\Users\tweisz\AppData\Local\Microsoft\Windows\Temporary Internet Files\Content.IE5\PK2H7LCR\4004584424_7d1a47fa7c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600" y="1576343"/>
            <a:ext cx="5420141" cy="441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0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Opening The Interview</a:t>
            </a:r>
          </a:p>
        </p:txBody>
      </p:sp>
      <p:sp>
        <p:nvSpPr>
          <p:cNvPr id="3" name="Content Placeholder 2"/>
          <p:cNvSpPr>
            <a:spLocks noGrp="1"/>
          </p:cNvSpPr>
          <p:nvPr>
            <p:ph idx="1"/>
          </p:nvPr>
        </p:nvSpPr>
        <p:spPr>
          <a:xfrm>
            <a:off x="2589212" y="1685677"/>
            <a:ext cx="8804828" cy="4745268"/>
          </a:xfrm>
        </p:spPr>
        <p:txBody>
          <a:bodyPr>
            <a:normAutofit/>
          </a:bodyPr>
          <a:lstStyle/>
          <a:p>
            <a:r>
              <a:rPr lang="en-US" sz="2000" dirty="0"/>
              <a:t>Greeting &amp; Welcoming</a:t>
            </a:r>
          </a:p>
          <a:p>
            <a:pPr>
              <a:spcBef>
                <a:spcPts val="1800"/>
              </a:spcBef>
            </a:pPr>
            <a:r>
              <a:rPr lang="en-US" sz="2000" dirty="0"/>
              <a:t>Briefly review </a:t>
            </a:r>
            <a:r>
              <a:rPr lang="en-US" sz="2000" b="1" i="1" dirty="0"/>
              <a:t>why</a:t>
            </a:r>
            <a:r>
              <a:rPr lang="en-US" sz="2000" i="1" dirty="0"/>
              <a:t> </a:t>
            </a:r>
            <a:r>
              <a:rPr lang="en-US" sz="2000" b="1" i="1" dirty="0"/>
              <a:t>you</a:t>
            </a:r>
            <a:r>
              <a:rPr lang="en-US" sz="2000" i="1" dirty="0"/>
              <a:t> </a:t>
            </a:r>
            <a:r>
              <a:rPr lang="en-US" sz="2000" b="1" i="1" dirty="0"/>
              <a:t>think</a:t>
            </a:r>
            <a:r>
              <a:rPr lang="en-US" sz="2000" i="1" dirty="0"/>
              <a:t> </a:t>
            </a:r>
            <a:r>
              <a:rPr lang="en-US" sz="2000" dirty="0"/>
              <a:t>they have come today </a:t>
            </a:r>
          </a:p>
          <a:p>
            <a:pPr marL="457200" lvl="1" indent="0">
              <a:buNone/>
            </a:pPr>
            <a:r>
              <a:rPr lang="en-US" sz="1800" dirty="0"/>
              <a:t>Doctor’s referral, community agency referral, self-referral, walk-in </a:t>
            </a:r>
          </a:p>
          <a:p>
            <a:pPr>
              <a:spcBef>
                <a:spcPts val="1800"/>
              </a:spcBef>
            </a:pPr>
            <a:r>
              <a:rPr lang="en-US" sz="2000" dirty="0"/>
              <a:t>Briefly review </a:t>
            </a:r>
            <a:r>
              <a:rPr lang="en-US" sz="2000" b="1" i="1" dirty="0"/>
              <a:t>why</a:t>
            </a:r>
            <a:r>
              <a:rPr lang="en-US" sz="2000" i="1" dirty="0"/>
              <a:t> </a:t>
            </a:r>
            <a:r>
              <a:rPr lang="en-US" sz="2000" b="1" i="1" dirty="0"/>
              <a:t>they</a:t>
            </a:r>
            <a:r>
              <a:rPr lang="en-US" sz="2000" i="1" dirty="0"/>
              <a:t> </a:t>
            </a:r>
            <a:r>
              <a:rPr lang="en-US" sz="2000" dirty="0"/>
              <a:t>have come</a:t>
            </a:r>
          </a:p>
          <a:p>
            <a:pPr marL="457200" lvl="1" indent="0">
              <a:buNone/>
            </a:pPr>
            <a:r>
              <a:rPr lang="en-US" sz="1800" dirty="0"/>
              <a:t>Motivating factors? Referring doctor’s idea? Withdrawal, illness, loss? Child &amp; family services or criminal justice pressure?</a:t>
            </a:r>
          </a:p>
          <a:p>
            <a:pPr>
              <a:spcBef>
                <a:spcPts val="1800"/>
              </a:spcBef>
            </a:pPr>
            <a:r>
              <a:rPr lang="en-US" sz="2000" dirty="0"/>
              <a:t>Outline interview plan </a:t>
            </a:r>
          </a:p>
          <a:p>
            <a:pPr marL="457200" lvl="1" indent="0">
              <a:buNone/>
            </a:pPr>
            <a:r>
              <a:rPr lang="en-US" sz="1800" dirty="0"/>
              <a:t>	“We have about 30 minutes today. I’m going to </a:t>
            </a:r>
            <a:r>
              <a:rPr lang="en-US" sz="1800" b="1" dirty="0"/>
              <a:t>ask you a bunch of 	questions</a:t>
            </a:r>
            <a:r>
              <a:rPr lang="en-US" sz="1800" dirty="0"/>
              <a:t>, about your life, substances you’ve used, and about your 	health. </a:t>
            </a:r>
            <a:r>
              <a:rPr lang="en-US" sz="1800" b="1" dirty="0"/>
              <a:t>Some questions might feel difficult or sensitive, but bare with 	me </a:t>
            </a:r>
            <a:r>
              <a:rPr lang="en-US" sz="1800" dirty="0"/>
              <a:t>– the more I learn about you, the better we can </a:t>
            </a:r>
            <a:r>
              <a:rPr lang="en-US" sz="1800" b="1" dirty="0"/>
              <a:t>work together </a:t>
            </a:r>
            <a:r>
              <a:rPr lang="en-US" sz="1800" dirty="0"/>
              <a:t>	on a </a:t>
            </a:r>
            <a:r>
              <a:rPr lang="en-US" sz="1800" b="1" dirty="0"/>
              <a:t>treatment plan that makes sense for you</a:t>
            </a:r>
            <a:r>
              <a:rPr lang="en-US" sz="1800" dirty="0"/>
              <a:t>”</a:t>
            </a:r>
            <a:endParaRPr lang="en-US" dirty="0"/>
          </a:p>
          <a:p>
            <a:pPr marL="457200" lvl="1" indent="0">
              <a:buNone/>
            </a:pPr>
            <a:endParaRPr lang="en-US" dirty="0"/>
          </a:p>
        </p:txBody>
      </p:sp>
    </p:spTree>
    <p:extLst>
      <p:ext uri="{BB962C8B-B14F-4D97-AF65-F5344CB8AC3E}">
        <p14:creationId xmlns:p14="http://schemas.microsoft.com/office/powerpoint/2010/main" val="3629226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71" y="-726785"/>
            <a:ext cx="6456457" cy="8355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rot="21103697">
            <a:off x="8484060" y="1089836"/>
            <a:ext cx="2910177" cy="3293209"/>
          </a:xfrm>
          <a:prstGeom prst="rect">
            <a:avLst/>
          </a:prstGeom>
          <a:noFill/>
        </p:spPr>
        <p:txBody>
          <a:bodyPr wrap="square" rtlCol="0">
            <a:spAutoFit/>
          </a:bodyPr>
          <a:lstStyle/>
          <a:p>
            <a:pPr algn="ctr"/>
            <a:r>
              <a:rPr lang="en-US" sz="4000" b="1" dirty="0">
                <a:solidFill>
                  <a:schemeClr val="accent5">
                    <a:lumMod val="50000"/>
                  </a:schemeClr>
                </a:solidFill>
              </a:rPr>
              <a:t>SCIENCE </a:t>
            </a:r>
          </a:p>
          <a:p>
            <a:pPr algn="ctr"/>
            <a:r>
              <a:rPr lang="en-US" sz="3200" b="1" dirty="0">
                <a:solidFill>
                  <a:schemeClr val="accent5">
                    <a:lumMod val="50000"/>
                  </a:schemeClr>
                </a:solidFill>
              </a:rPr>
              <a:t>&amp;</a:t>
            </a:r>
            <a:r>
              <a:rPr lang="en-US" sz="4000" b="1" dirty="0">
                <a:solidFill>
                  <a:schemeClr val="accent5">
                    <a:lumMod val="50000"/>
                  </a:schemeClr>
                </a:solidFill>
              </a:rPr>
              <a:t> ART </a:t>
            </a:r>
          </a:p>
          <a:p>
            <a:pPr algn="ctr"/>
            <a:r>
              <a:rPr lang="en-US" sz="3200" b="1" dirty="0">
                <a:solidFill>
                  <a:schemeClr val="accent5">
                    <a:lumMod val="50000"/>
                  </a:schemeClr>
                </a:solidFill>
              </a:rPr>
              <a:t>of</a:t>
            </a:r>
            <a:r>
              <a:rPr lang="en-US" sz="4000" b="1" dirty="0">
                <a:solidFill>
                  <a:schemeClr val="accent5">
                    <a:lumMod val="50000"/>
                  </a:schemeClr>
                </a:solidFill>
              </a:rPr>
              <a:t> </a:t>
            </a:r>
          </a:p>
          <a:p>
            <a:pPr algn="ctr"/>
            <a:r>
              <a:rPr lang="en-US" sz="4400" b="1" dirty="0">
                <a:solidFill>
                  <a:schemeClr val="accent5">
                    <a:lumMod val="50000"/>
                  </a:schemeClr>
                </a:solidFill>
              </a:rPr>
              <a:t>Addiction Medicine  </a:t>
            </a:r>
          </a:p>
        </p:txBody>
      </p:sp>
    </p:spTree>
    <p:extLst>
      <p:ext uri="{BB962C8B-B14F-4D97-AF65-F5344CB8AC3E}">
        <p14:creationId xmlns:p14="http://schemas.microsoft.com/office/powerpoint/2010/main" val="1982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4349" y="-369828"/>
            <a:ext cx="5462547" cy="7363097"/>
          </a:xfrm>
          <a:prstGeom prst="rect">
            <a:avLst/>
          </a:prstGeom>
          <a:noFill/>
          <a:ln>
            <a:noFill/>
          </a:ln>
          <a:effectLst>
            <a:outerShdw blurRad="165100" dist="406400" dir="7380000" sx="102000" sy="102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857755" y="882655"/>
            <a:ext cx="2671638" cy="4570482"/>
          </a:xfrm>
          <a:prstGeom prst="rect">
            <a:avLst/>
          </a:prstGeom>
          <a:noFill/>
        </p:spPr>
        <p:txBody>
          <a:bodyPr wrap="square" rtlCol="0">
            <a:spAutoFit/>
          </a:bodyPr>
          <a:lstStyle/>
          <a:p>
            <a:r>
              <a:rPr lang="en-US" sz="2000" b="1" dirty="0">
                <a:solidFill>
                  <a:schemeClr val="accent2">
                    <a:lumMod val="50000"/>
                  </a:schemeClr>
                </a:solidFill>
              </a:rPr>
              <a:t>Workshop Objective…</a:t>
            </a:r>
          </a:p>
          <a:p>
            <a:endParaRPr lang="en-US" sz="900" dirty="0">
              <a:solidFill>
                <a:schemeClr val="accent2">
                  <a:lumMod val="50000"/>
                </a:schemeClr>
              </a:solidFill>
            </a:endParaRPr>
          </a:p>
          <a:p>
            <a:r>
              <a:rPr lang="en-US" sz="2200" dirty="0">
                <a:solidFill>
                  <a:schemeClr val="accent2">
                    <a:lumMod val="50000"/>
                  </a:schemeClr>
                </a:solidFill>
              </a:rPr>
              <a:t>“Appreciate </a:t>
            </a:r>
          </a:p>
          <a:p>
            <a:r>
              <a:rPr lang="en-US" sz="2200" dirty="0">
                <a:solidFill>
                  <a:schemeClr val="accent2">
                    <a:lumMod val="50000"/>
                  </a:schemeClr>
                </a:solidFill>
              </a:rPr>
              <a:t>the </a:t>
            </a:r>
            <a:r>
              <a:rPr lang="en-US" sz="2200" b="1" dirty="0">
                <a:solidFill>
                  <a:schemeClr val="accent2">
                    <a:lumMod val="50000"/>
                  </a:schemeClr>
                </a:solidFill>
              </a:rPr>
              <a:t>value </a:t>
            </a:r>
            <a:r>
              <a:rPr lang="en-US" sz="2200" dirty="0">
                <a:solidFill>
                  <a:schemeClr val="accent2">
                    <a:lumMod val="50000"/>
                  </a:schemeClr>
                </a:solidFill>
              </a:rPr>
              <a:t>of </a:t>
            </a:r>
            <a:r>
              <a:rPr lang="en-US" sz="2200" b="1" dirty="0">
                <a:solidFill>
                  <a:schemeClr val="accent2">
                    <a:lumMod val="50000"/>
                  </a:schemeClr>
                </a:solidFill>
              </a:rPr>
              <a:t>sensitivity, understanding </a:t>
            </a:r>
          </a:p>
          <a:p>
            <a:r>
              <a:rPr lang="en-US" sz="2200" dirty="0">
                <a:solidFill>
                  <a:schemeClr val="accent2">
                    <a:lumMod val="50000"/>
                  </a:schemeClr>
                </a:solidFill>
              </a:rPr>
              <a:t>and</a:t>
            </a:r>
            <a:r>
              <a:rPr lang="en-US" sz="2200" b="1" dirty="0">
                <a:solidFill>
                  <a:schemeClr val="accent2">
                    <a:lumMod val="50000"/>
                  </a:schemeClr>
                </a:solidFill>
              </a:rPr>
              <a:t> commitment </a:t>
            </a:r>
          </a:p>
          <a:p>
            <a:r>
              <a:rPr lang="en-US" sz="2200" dirty="0">
                <a:solidFill>
                  <a:schemeClr val="accent2">
                    <a:lumMod val="50000"/>
                  </a:schemeClr>
                </a:solidFill>
              </a:rPr>
              <a:t>in the delivery </a:t>
            </a:r>
          </a:p>
          <a:p>
            <a:r>
              <a:rPr lang="en-US" sz="2200" dirty="0">
                <a:solidFill>
                  <a:schemeClr val="accent2">
                    <a:lumMod val="50000"/>
                  </a:schemeClr>
                </a:solidFill>
              </a:rPr>
              <a:t>of </a:t>
            </a:r>
            <a:r>
              <a:rPr lang="en-US" sz="2200" b="1" dirty="0">
                <a:solidFill>
                  <a:schemeClr val="accent2">
                    <a:lumMod val="50000"/>
                  </a:schemeClr>
                </a:solidFill>
              </a:rPr>
              <a:t>addictions medicine </a:t>
            </a:r>
            <a:r>
              <a:rPr lang="en-US" sz="2200" dirty="0">
                <a:solidFill>
                  <a:schemeClr val="accent2">
                    <a:lumMod val="50000"/>
                  </a:schemeClr>
                </a:solidFill>
              </a:rPr>
              <a:t>in</a:t>
            </a:r>
            <a:r>
              <a:rPr lang="en-US" sz="2200" b="1" dirty="0">
                <a:solidFill>
                  <a:schemeClr val="accent2">
                    <a:lumMod val="50000"/>
                  </a:schemeClr>
                </a:solidFill>
              </a:rPr>
              <a:t> clinical </a:t>
            </a:r>
            <a:r>
              <a:rPr lang="en-US" sz="2200" dirty="0">
                <a:solidFill>
                  <a:schemeClr val="accent2">
                    <a:lumMod val="50000"/>
                  </a:schemeClr>
                </a:solidFill>
              </a:rPr>
              <a:t>or </a:t>
            </a:r>
            <a:r>
              <a:rPr lang="en-US" sz="2200" b="1" dirty="0">
                <a:solidFill>
                  <a:schemeClr val="accent2">
                    <a:lumMod val="50000"/>
                  </a:schemeClr>
                </a:solidFill>
              </a:rPr>
              <a:t>pharmacy practice</a:t>
            </a:r>
            <a:r>
              <a:rPr lang="en-US" sz="2200" dirty="0">
                <a:solidFill>
                  <a:schemeClr val="accent2">
                    <a:lumMod val="50000"/>
                  </a:schemeClr>
                </a:solidFill>
              </a:rPr>
              <a:t>.”    </a:t>
            </a:r>
          </a:p>
        </p:txBody>
      </p:sp>
    </p:spTree>
    <p:extLst>
      <p:ext uri="{BB962C8B-B14F-4D97-AF65-F5344CB8AC3E}">
        <p14:creationId xmlns:p14="http://schemas.microsoft.com/office/powerpoint/2010/main" val="371357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anim calcmode="lin" valueType="num">
                                      <p:cBhvr>
                                        <p:cTn id="8" dur="2500" fill="hold"/>
                                        <p:tgtEl>
                                          <p:spTgt spid="5"/>
                                        </p:tgtEl>
                                        <p:attrNameLst>
                                          <p:attrName>ppt_x</p:attrName>
                                        </p:attrNameLst>
                                      </p:cBhvr>
                                      <p:tavLst>
                                        <p:tav tm="0">
                                          <p:val>
                                            <p:strVal val="#ppt_x"/>
                                          </p:val>
                                        </p:tav>
                                        <p:tav tm="100000">
                                          <p:val>
                                            <p:strVal val="#ppt_x"/>
                                          </p:val>
                                        </p:tav>
                                      </p:tavLst>
                                    </p:anim>
                                    <p:anim calcmode="lin" valueType="num">
                                      <p:cBhvr>
                                        <p:cTn id="9" dur="2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Medical Examiner Review Case Document" ma:contentTypeID="0x010100E20E534F0C3598489DB95CC187F5E83A2800EA3E2C9B501B0C468EBF8D4A0EC59063" ma:contentTypeVersion="25" ma:contentTypeDescription="" ma:contentTypeScope="" ma:versionID="e3a972f4185e2435ccf68e222301754c">
  <xsd:schema xmlns:xsd="http://www.w3.org/2001/XMLSchema" xmlns:xs="http://www.w3.org/2001/XMLSchema" xmlns:p="http://schemas.microsoft.com/office/2006/metadata/properties" xmlns:ns2="33be6a7c-0fd0-487c-b270-8c919cdb9056" xmlns:ns3="e47da210-19f9-419a-bfab-50fd69f1c6f7" targetNamespace="http://schemas.microsoft.com/office/2006/metadata/properties" ma:root="true" ma:fieldsID="836f1175704a45cda5d594ffa7500b49" ns2:_="" ns3:_="">
    <xsd:import namespace="33be6a7c-0fd0-487c-b270-8c919cdb9056"/>
    <xsd:import namespace="e47da210-19f9-419a-bfab-50fd69f1c6f7"/>
    <xsd:element name="properties">
      <xsd:complexType>
        <xsd:sequence>
          <xsd:element name="documentManagement">
            <xsd:complexType>
              <xsd:all>
                <xsd:element ref="ns2:FollowUpDate" minOccurs="0"/>
                <xsd:element ref="ns2:Patient" minOccurs="0"/>
                <xsd:element ref="ns2:CaseNumber" minOccurs="0"/>
                <xsd:element ref="ns2:CaseStatus" minOccurs="0"/>
                <xsd:element ref="ns2:MedicalExaminerReviewProcess" minOccurs="0"/>
                <xsd:element ref="ns2:nb18db2b04914d3a9d711c92bb53c8b2" minOccurs="0"/>
                <xsd:element ref="ns2:TaxCatchAll" minOccurs="0"/>
                <xsd:element ref="ns2:TaxCatchAllLabe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be6a7c-0fd0-487c-b270-8c919cdb9056" elementFormDefault="qualified">
    <xsd:import namespace="http://schemas.microsoft.com/office/2006/documentManagement/types"/>
    <xsd:import namespace="http://schemas.microsoft.com/office/infopath/2007/PartnerControls"/>
    <xsd:element name="FollowUpDate" ma:index="1" nillable="true" ma:displayName="Follow Up Date" ma:format="DateOnly" ma:internalName="FollowUpDate">
      <xsd:simpleType>
        <xsd:restriction base="dms:DateTime"/>
      </xsd:simpleType>
    </xsd:element>
    <xsd:element name="Patient" ma:index="3" nillable="true" ma:displayName="Patient" ma:internalName="Patient">
      <xsd:simpleType>
        <xsd:restriction base="dms:Text">
          <xsd:maxLength value="255"/>
        </xsd:restriction>
      </xsd:simpleType>
    </xsd:element>
    <xsd:element name="CaseNumber" ma:index="4" nillable="true" ma:displayName="Case Number" ma:internalName="CaseNumber">
      <xsd:simpleType>
        <xsd:restriction base="dms:Text">
          <xsd:maxLength value="255"/>
        </xsd:restriction>
      </xsd:simpleType>
    </xsd:element>
    <xsd:element name="CaseStatus" ma:index="5" nillable="true" ma:displayName="Case Status" ma:default="Open" ma:format="Dropdown" ma:internalName="CaseStatus">
      <xsd:simpleType>
        <xsd:restriction base="dms:Choice">
          <xsd:enumeration value="Open"/>
          <xsd:enumeration value="Closed"/>
        </xsd:restriction>
      </xsd:simpleType>
    </xsd:element>
    <xsd:element name="MedicalExaminerReviewProcess" ma:index="6" nillable="true" ma:displayName="Medical Examiner Review Process" ma:default="01 Case reviewed and submitted for draft - 30 days" ma:format="Dropdown" ma:internalName="MedicalExaminerReviewProcess" ma:readOnly="false">
      <xsd:simpleType>
        <xsd:restriction base="dms:Choice">
          <xsd:enumeration value="01 Case reviewed and submitted for draft - 30 days"/>
          <xsd:enumeration value="02 Draft Correspondence - 30 days till sent"/>
          <xsd:enumeration value="03 Correspondence is final"/>
          <xsd:enumeration value="04 Correspondence sent"/>
          <xsd:enumeration value="05 Awaiting response - 30 days"/>
          <xsd:enumeration value="06 Reviewed responses and disposition - 30 days"/>
        </xsd:restriction>
      </xsd:simpleType>
    </xsd:element>
    <xsd:element name="nb18db2b04914d3a9d711c92bb53c8b2" ma:index="9" nillable="true" ma:taxonomy="true" ma:internalName="nb18db2b04914d3a9d711c92bb53c8b2" ma:taxonomyFieldName="Member1" ma:displayName="Member" ma:default="" ma:fieldId="{7b18db2b-0491-4d3a-9d71-1c92bb53c8b2}" ma:sspId="9ed4f188-e6b3-4a35-9f96-c3a2f9209ddd" ma:termSetId="409fcd89-5288-4dd4-8257-c77f6f8873e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51a4d99e-161c-4279-b63a-b7c9f67c78ba}" ma:internalName="TaxCatchAll" ma:showField="CatchAllData" ma:web="e47da210-19f9-419a-bfab-50fd69f1c6f7">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51a4d99e-161c-4279-b63a-b7c9f67c78ba}" ma:internalName="TaxCatchAllLabel" ma:readOnly="true" ma:showField="CatchAllDataLabel" ma:web="e47da210-19f9-419a-bfab-50fd69f1c6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7da210-19f9-419a-bfab-50fd69f1c6f7"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8" ma:displayName="Title"/>
        <xsd:element ref="dc:subject" minOccurs="0" maxOccurs="1"/>
        <xsd:element ref="dc:description" minOccurs="0" maxOccurs="1" ma:index="7" ma:displayName="Explaination"/>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9ed4f188-e6b3-4a35-9f96-c3a2f9209ddd" ContentTypeId="0x010100E20E534F0C3598489DB95CC187F5E83A28"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MedicalExaminerReviewProcess xmlns="33be6a7c-0fd0-487c-b270-8c919cdb9056">01 Case reviewed and submitted for draft - 30 days</MedicalExaminerReviewProcess>
    <CaseNumber xmlns="33be6a7c-0fd0-487c-b270-8c919cdb9056" xsi:nil="true"/>
    <_dlc_DocId xmlns="e47da210-19f9-419a-bfab-50fd69f1c6f7">ZPH72ZWUTQEN-513685443-1555</_dlc_DocId>
    <CaseStatus xmlns="33be6a7c-0fd0-487c-b270-8c919cdb9056">Open</CaseStatus>
    <TaxCatchAll xmlns="33be6a7c-0fd0-487c-b270-8c919cdb9056"/>
    <nb18db2b04914d3a9d711c92bb53c8b2 xmlns="33be6a7c-0fd0-487c-b270-8c919cdb9056">
      <Terms xmlns="http://schemas.microsoft.com/office/infopath/2007/PartnerControls"/>
    </nb18db2b04914d3a9d711c92bb53c8b2>
    <FollowUpDate xmlns="33be6a7c-0fd0-487c-b270-8c919cdb9056" xsi:nil="true"/>
    <_dlc_DocIdUrl xmlns="e47da210-19f9-419a-bfab-50fd69f1c6f7">
      <Url>https://cpsm1.sharepoint.com/sites/PPP-Program-MedicalExaminerReview/_layouts/15/DocIdRedir.aspx?ID=ZPH72ZWUTQEN-513685443-1555</Url>
      <Description>ZPH72ZWUTQEN-513685443-1555</Description>
    </_dlc_DocIdUrl>
    <Patient xmlns="33be6a7c-0fd0-487c-b270-8c919cdb9056" xsi:nil="true"/>
  </documentManagement>
</p:properties>
</file>

<file path=customXml/itemProps1.xml><?xml version="1.0" encoding="utf-8"?>
<ds:datastoreItem xmlns:ds="http://schemas.openxmlformats.org/officeDocument/2006/customXml" ds:itemID="{B12F11FA-9DF0-427E-B4DD-BE0001923E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be6a7c-0fd0-487c-b270-8c919cdb9056"/>
    <ds:schemaRef ds:uri="e47da210-19f9-419a-bfab-50fd69f1c6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93FE5B-9EE5-4921-A6BF-2F7B866DFD79}">
  <ds:schemaRefs>
    <ds:schemaRef ds:uri="http://schemas.microsoft.com/sharepoint/events"/>
  </ds:schemaRefs>
</ds:datastoreItem>
</file>

<file path=customXml/itemProps3.xml><?xml version="1.0" encoding="utf-8"?>
<ds:datastoreItem xmlns:ds="http://schemas.openxmlformats.org/officeDocument/2006/customXml" ds:itemID="{F5A000BD-B93D-428E-B381-51744C4CC975}">
  <ds:schemaRefs>
    <ds:schemaRef ds:uri="Microsoft.SharePoint.Taxonomy.ContentTypeSync"/>
  </ds:schemaRefs>
</ds:datastoreItem>
</file>

<file path=customXml/itemProps4.xml><?xml version="1.0" encoding="utf-8"?>
<ds:datastoreItem xmlns:ds="http://schemas.openxmlformats.org/officeDocument/2006/customXml" ds:itemID="{364D3725-7137-422C-847E-27AC56D40170}">
  <ds:schemaRefs>
    <ds:schemaRef ds:uri="http://schemas.microsoft.com/sharepoint/v3/contenttype/forms"/>
  </ds:schemaRefs>
</ds:datastoreItem>
</file>

<file path=customXml/itemProps5.xml><?xml version="1.0" encoding="utf-8"?>
<ds:datastoreItem xmlns:ds="http://schemas.openxmlformats.org/officeDocument/2006/customXml" ds:itemID="{5D586195-556A-4952-91BA-9341F6E95F5B}">
  <ds:schemaRefs>
    <ds:schemaRef ds:uri="http://schemas.microsoft.com/office/2006/metadata/properties"/>
    <ds:schemaRef ds:uri="http://schemas.microsoft.com/office/infopath/2007/PartnerControls"/>
    <ds:schemaRef ds:uri="33be6a7c-0fd0-487c-b270-8c919cdb9056"/>
    <ds:schemaRef ds:uri="e47da210-19f9-419a-bfab-50fd69f1c6f7"/>
  </ds:schemaRefs>
</ds:datastoreItem>
</file>

<file path=docProps/app.xml><?xml version="1.0" encoding="utf-8"?>
<Properties xmlns="http://schemas.openxmlformats.org/officeDocument/2006/extended-properties" xmlns:vt="http://schemas.openxmlformats.org/officeDocument/2006/docPropsVTypes">
  <Template>Wisp</Template>
  <TotalTime>3906</TotalTime>
  <Words>2537</Words>
  <Application>Microsoft Office PowerPoint</Application>
  <PresentationFormat>Widescreen</PresentationFormat>
  <Paragraphs>403</Paragraphs>
  <Slides>37</Slides>
  <Notes>24</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37</vt:i4>
      </vt:variant>
    </vt:vector>
  </HeadingPairs>
  <TitlesOfParts>
    <vt:vector size="66" baseType="lpstr">
      <vt:lpstr>Agency FB</vt:lpstr>
      <vt:lpstr>Algerian</vt:lpstr>
      <vt:lpstr>Arial</vt:lpstr>
      <vt:lpstr>Arial Nova Cond</vt:lpstr>
      <vt:lpstr>Bahnschrift SemiCondensed</vt:lpstr>
      <vt:lpstr>Bembo</vt:lpstr>
      <vt:lpstr>Blackadder ITC</vt:lpstr>
      <vt:lpstr>Book Antiqua</vt:lpstr>
      <vt:lpstr>Britannic Bold</vt:lpstr>
      <vt:lpstr>Brush Script MT</vt:lpstr>
      <vt:lpstr>Calibri</vt:lpstr>
      <vt:lpstr>Cambria</vt:lpstr>
      <vt:lpstr>Castellar</vt:lpstr>
      <vt:lpstr>Century Gothic</vt:lpstr>
      <vt:lpstr>Chiller</vt:lpstr>
      <vt:lpstr>Constantia</vt:lpstr>
      <vt:lpstr>Freestyle Script</vt:lpstr>
      <vt:lpstr>Gigi</vt:lpstr>
      <vt:lpstr>Harlow Solid Italic</vt:lpstr>
      <vt:lpstr>Ink Free</vt:lpstr>
      <vt:lpstr>Monotype Corsiva</vt:lpstr>
      <vt:lpstr>Segoe Script</vt:lpstr>
      <vt:lpstr>Showcard Gothic</vt:lpstr>
      <vt:lpstr>Tempus Sans ITC</vt:lpstr>
      <vt:lpstr>Times New Roman</vt:lpstr>
      <vt:lpstr>Vladimir Script</vt:lpstr>
      <vt:lpstr>Wingdings</vt:lpstr>
      <vt:lpstr>Wingdings 3</vt:lpstr>
      <vt:lpstr>Wisp</vt:lpstr>
      <vt:lpstr>Opioid Agonist Therapy 101:  An Introduction to Clinical Practice Workshop   </vt:lpstr>
      <vt:lpstr>Disclosure of Commercial Support</vt:lpstr>
      <vt:lpstr>Faculty/Presenter Disclosure</vt:lpstr>
      <vt:lpstr>Learning Objectives </vt:lpstr>
      <vt:lpstr>The Comprehensive Assessment </vt:lpstr>
      <vt:lpstr>Opening The Interview  </vt:lpstr>
      <vt:lpstr>Opening The Interview</vt:lpstr>
      <vt:lpstr>PowerPoint Presentation</vt:lpstr>
      <vt:lpstr>PowerPoint Presentation</vt:lpstr>
      <vt:lpstr>“What unites people? Armies? Gold? Flags? Stories.   There’s nothing more powerful than a good story.”  Tyrion Lannister - Game of Thrones</vt:lpstr>
      <vt:lpstr>Social Hx – Their Story</vt:lpstr>
      <vt:lpstr>Social Hx – Their Story</vt:lpstr>
      <vt:lpstr>Social Hx – Their Story</vt:lpstr>
      <vt:lpstr>PowerPoint Presentation</vt:lpstr>
      <vt:lpstr>The Substance Hx</vt:lpstr>
      <vt:lpstr>The Substance Hx </vt:lpstr>
      <vt:lpstr>The Substance Hx </vt:lpstr>
      <vt:lpstr>Remember Polysubstance is the Norm…</vt:lpstr>
      <vt:lpstr>PowerPoint Presentation</vt:lpstr>
      <vt:lpstr>PowerPoint Presentation</vt:lpstr>
      <vt:lpstr>Build your Slang library…</vt:lpstr>
      <vt:lpstr>3s  </vt:lpstr>
      <vt:lpstr>When is the last time you snorted cocaine or smoked crack?  How often do you smoke cannabis?  How much Hydromorph do you use in a day?</vt:lpstr>
      <vt:lpstr>Behavioural Addiction</vt:lpstr>
      <vt:lpstr>Addiction Treatment Hx</vt:lpstr>
      <vt:lpstr>Medical Hx</vt:lpstr>
      <vt:lpstr>Medical Hx - Mental Health</vt:lpstr>
      <vt:lpstr>Medical Hx - Pregnancy</vt:lpstr>
      <vt:lpstr>Medical Hx – Medications </vt:lpstr>
      <vt:lpstr>Examination </vt:lpstr>
      <vt:lpstr>Examination – Lab Tests</vt:lpstr>
      <vt:lpstr>PowerPoint Presentation</vt:lpstr>
      <vt:lpstr>Discussing Treatment &amp; Plan</vt:lpstr>
      <vt:lpstr>Interview Tips – Balanced Questions </vt:lpstr>
      <vt:lpstr>PowerPoint Presentation</vt:lpstr>
      <vt:lpstr>Take Home Message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Opioid Replacement Therapy 101:  An Introduction to Clinical Practice workshop.</dc:title>
  <dc:creator>Marina Reinecke</dc:creator>
  <cp:lastModifiedBy>Talia Carter</cp:lastModifiedBy>
  <cp:revision>199</cp:revision>
  <cp:lastPrinted>2019-12-05T00:21:19Z</cp:lastPrinted>
  <dcterms:created xsi:type="dcterms:W3CDTF">2016-10-08T18:48:15Z</dcterms:created>
  <dcterms:modified xsi:type="dcterms:W3CDTF">2021-11-03T17:36:23Z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0x010100E20E534F0C3598489DB95CC187F5E83A2800EA3E2C9B501B0C468EBF8D4A0EC59063</vt:lpwstr>
  </property>
  <property fmtid="{D5CDD505-2E9C-101B-9397-08002B2CF9AE}" pid="3" name="ComplianceAssetId">
    <vt:lpwstr/>
  </property>
  <property fmtid="{D5CDD505-2E9C-101B-9397-08002B2CF9AE}" pid="4" name="_dlc_DocIdItemGuid">
    <vt:lpwstr>e69d4543-eb2c-4551-b96e-1a7b1be5b392</vt:lpwstr>
  </property>
  <property fmtid="{D5CDD505-2E9C-101B-9397-08002B2CF9AE}" pid="5" name="Member1">
    <vt:lpwstr/>
  </property>
  <property fmtid="{D5CDD505-2E9C-101B-9397-08002B2CF9AE}" pid="6" name="SharedWithUsers">
    <vt:lpwstr/>
  </property>
</Properties>
</file>