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FC0-9D59-B941-873B-ACD985B8058C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60-2BF9-A24E-BE5B-0897C5D7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0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FC0-9D59-B941-873B-ACD985B8058C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60-2BF9-A24E-BE5B-0897C5D7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0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FC0-9D59-B941-873B-ACD985B8058C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60-2BF9-A24E-BE5B-0897C5D7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7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FC0-9D59-B941-873B-ACD985B8058C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60-2BF9-A24E-BE5B-0897C5D7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6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FC0-9D59-B941-873B-ACD985B8058C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60-2BF9-A24E-BE5B-0897C5D7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1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FC0-9D59-B941-873B-ACD985B8058C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60-2BF9-A24E-BE5B-0897C5D7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0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FC0-9D59-B941-873B-ACD985B8058C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60-2BF9-A24E-BE5B-0897C5D7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7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FC0-9D59-B941-873B-ACD985B8058C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60-2BF9-A24E-BE5B-0897C5D7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0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FC0-9D59-B941-873B-ACD985B8058C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60-2BF9-A24E-BE5B-0897C5D7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5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FC0-9D59-B941-873B-ACD985B8058C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60-2BF9-A24E-BE5B-0897C5D7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6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FC0-9D59-B941-873B-ACD985B8058C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8860-2BF9-A24E-BE5B-0897C5D7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6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4AFC0-9D59-B941-873B-ACD985B8058C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98860-2BF9-A24E-BE5B-0897C5D7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7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 afternoon with IUCDs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Alaa Awadalla</a:t>
            </a:r>
          </a:p>
          <a:p>
            <a:r>
              <a:rPr lang="en-US" dirty="0" smtClean="0"/>
              <a:t>Feb1,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2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copper</a:t>
            </a:r>
            <a:endParaRPr lang="en-US" dirty="0"/>
          </a:p>
        </p:txBody>
      </p:sp>
      <p:pic>
        <p:nvPicPr>
          <p:cNvPr id="4" name="Content Placeholder 3" descr="eng_pl_IUD-TCu380-Plus-Nova-T-type-with-copper-ORDER-WITH-BIG-DISCOUNT-look-here-791_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549" r="-475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37983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available</a:t>
            </a:r>
            <a:endParaRPr lang="en-US" dirty="0"/>
          </a:p>
        </p:txBody>
      </p:sp>
      <p:pic>
        <p:nvPicPr>
          <p:cNvPr id="4" name="Content Placeholder 3" descr="4-iuds-300x7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006" b="-630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8066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Copper Mona Lisa</a:t>
            </a:r>
            <a:endParaRPr lang="en-US" dirty="0"/>
          </a:p>
        </p:txBody>
      </p:sp>
      <p:pic>
        <p:nvPicPr>
          <p:cNvPr id="4" name="Content Placeholder 3" descr="Products-Canada_1-349x45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226" r="-672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31301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Copper </a:t>
            </a:r>
            <a:r>
              <a:rPr lang="en-US" dirty="0" err="1" smtClean="0"/>
              <a:t>librete</a:t>
            </a:r>
            <a:endParaRPr lang="en-US" dirty="0"/>
          </a:p>
        </p:txBody>
      </p:sp>
      <p:pic>
        <p:nvPicPr>
          <p:cNvPr id="4" name="Content Placeholder 3" descr="spot-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123" r="-331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84760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Mirena</a:t>
            </a:r>
            <a:endParaRPr lang="en-US" dirty="0"/>
          </a:p>
        </p:txBody>
      </p:sp>
      <p:pic>
        <p:nvPicPr>
          <p:cNvPr id="4" name="Content Placeholder 3" descr="IUD-desktop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89" r="-49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65138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kyleena</a:t>
            </a:r>
            <a:endParaRPr lang="en-US" dirty="0"/>
          </a:p>
        </p:txBody>
      </p:sp>
      <p:pic>
        <p:nvPicPr>
          <p:cNvPr id="4" name="Content Placeholder 3" descr="kyleena-282x27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626" r="-396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6946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want hormones.</a:t>
            </a:r>
          </a:p>
          <a:p>
            <a:r>
              <a:rPr lang="en-US" dirty="0" smtClean="0"/>
              <a:t>Likes to see her </a:t>
            </a:r>
            <a:r>
              <a:rPr lang="en-US" dirty="0" err="1" smtClean="0"/>
              <a:t>peiods</a:t>
            </a:r>
            <a:endParaRPr lang="en-US" dirty="0" smtClean="0"/>
          </a:p>
          <a:p>
            <a:r>
              <a:rPr lang="en-US" dirty="0" smtClean="0"/>
              <a:t>My friend like it.</a:t>
            </a:r>
          </a:p>
        </p:txBody>
      </p:sp>
    </p:spTree>
    <p:extLst>
      <p:ext uri="{BB962C8B-B14F-4D97-AF65-F5344CB8AC3E}">
        <p14:creationId xmlns:p14="http://schemas.microsoft.com/office/powerpoint/2010/main" val="90841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patients need to know about Copper IUCD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it works?</a:t>
            </a:r>
          </a:p>
          <a:p>
            <a:r>
              <a:rPr lang="en-US" dirty="0" smtClean="0"/>
              <a:t>Possible heavy periods</a:t>
            </a:r>
          </a:p>
          <a:p>
            <a:r>
              <a:rPr lang="en-US" dirty="0" smtClean="0"/>
              <a:t>Failure of 1:100 or even higher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84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Mirena</a:t>
            </a:r>
            <a:r>
              <a:rPr lang="en-US" dirty="0" smtClean="0"/>
              <a:t>, </a:t>
            </a:r>
            <a:r>
              <a:rPr lang="en-US" dirty="0" err="1" smtClean="0"/>
              <a:t>kyleena</a:t>
            </a:r>
            <a:r>
              <a:rPr lang="en-US" dirty="0" smtClean="0"/>
              <a:t> and </a:t>
            </a:r>
            <a:r>
              <a:rPr lang="en-US" strike="sngStrike" dirty="0" err="1" smtClean="0"/>
              <a:t>jaydess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Hormonal?</a:t>
            </a:r>
          </a:p>
          <a:p>
            <a:r>
              <a:rPr lang="en-US" dirty="0" smtClean="0"/>
              <a:t>Less periods</a:t>
            </a:r>
          </a:p>
          <a:p>
            <a:r>
              <a:rPr lang="en-US" dirty="0" smtClean="0"/>
              <a:t>More effective</a:t>
            </a:r>
          </a:p>
          <a:p>
            <a:r>
              <a:rPr lang="en-US" dirty="0" smtClean="0"/>
              <a:t>Which one to use??</a:t>
            </a:r>
          </a:p>
        </p:txBody>
      </p:sp>
    </p:spTree>
    <p:extLst>
      <p:ext uri="{BB962C8B-B14F-4D97-AF65-F5344CB8AC3E}">
        <p14:creationId xmlns:p14="http://schemas.microsoft.com/office/powerpoint/2010/main" val="564842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patients need to know about hormonal IUCDs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Hormonal side effects</a:t>
            </a:r>
          </a:p>
          <a:p>
            <a:r>
              <a:rPr lang="en-US" dirty="0" smtClean="0"/>
              <a:t>Bleeding issues</a:t>
            </a:r>
          </a:p>
          <a:p>
            <a:r>
              <a:rPr lang="en-US" dirty="0" smtClean="0"/>
              <a:t>Lack of periods</a:t>
            </a:r>
          </a:p>
          <a:p>
            <a:r>
              <a:rPr lang="en-US" dirty="0" smtClean="0"/>
              <a:t>Pregnancy with IUCD.</a:t>
            </a:r>
          </a:p>
        </p:txBody>
      </p:sp>
    </p:spTree>
    <p:extLst>
      <p:ext uri="{BB962C8B-B14F-4D97-AF65-F5344CB8AC3E}">
        <p14:creationId xmlns:p14="http://schemas.microsoft.com/office/powerpoint/2010/main" val="791097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0" y="274637"/>
            <a:ext cx="8229600" cy="4914363"/>
          </a:xfrm>
        </p:spPr>
        <p:txBody>
          <a:bodyPr>
            <a:norm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b="1" u="sng" dirty="0" smtClean="0"/>
              <a:t>Conflict.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have no conflict of interest to declare and I have not received any grants from pharmaceutical companies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89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uses for IUCD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coital </a:t>
            </a:r>
            <a:r>
              <a:rPr lang="en-US" dirty="0" err="1" smtClean="0"/>
              <a:t>conraception</a:t>
            </a:r>
            <a:endParaRPr lang="en-US" dirty="0" smtClean="0"/>
          </a:p>
          <a:p>
            <a:r>
              <a:rPr lang="en-US" dirty="0" smtClean="0"/>
              <a:t>Menorrhagia</a:t>
            </a:r>
          </a:p>
          <a:p>
            <a:r>
              <a:rPr lang="en-US" dirty="0" smtClean="0"/>
              <a:t>Endometrial hyperplasia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53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of IUCD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Sterilization of instruments. Do you have an Autoclave, do you know if it is working or not.</a:t>
            </a:r>
          </a:p>
          <a:p>
            <a:r>
              <a:rPr lang="en-US" dirty="0" smtClean="0"/>
              <a:t>Do we need swabs before IUCDs</a:t>
            </a:r>
          </a:p>
          <a:p>
            <a:r>
              <a:rPr lang="en-US" dirty="0" smtClean="0"/>
              <a:t>Is your patient pregnant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0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Nullipara</a:t>
            </a:r>
            <a:r>
              <a:rPr lang="en-US" dirty="0" smtClean="0"/>
              <a:t> and IUCDs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 issues.</a:t>
            </a:r>
          </a:p>
          <a:p>
            <a:r>
              <a:rPr lang="en-US" dirty="0" smtClean="0"/>
              <a:t>Possible LA.</a:t>
            </a:r>
          </a:p>
          <a:p>
            <a:r>
              <a:rPr lang="en-US" dirty="0" smtClean="0"/>
              <a:t>Pre IUCD analgesia.</a:t>
            </a:r>
          </a:p>
          <a:p>
            <a:r>
              <a:rPr lang="en-US" dirty="0" smtClean="0"/>
              <a:t>May have to take it our if Vasovagal attack does not resolve.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33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let us work.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35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easy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for letting me share the topic </a:t>
            </a:r>
            <a:r>
              <a:rPr lang="en-US" smtClean="0"/>
              <a:t>with you.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08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familiar with types of IUCDs available, pricing, indications and potential issues.</a:t>
            </a:r>
          </a:p>
          <a:p>
            <a:r>
              <a:rPr lang="en-US" dirty="0" smtClean="0"/>
              <a:t>Spend time of Patient </a:t>
            </a:r>
            <a:r>
              <a:rPr lang="en-US" dirty="0" err="1" smtClean="0"/>
              <a:t>councelling</a:t>
            </a:r>
            <a:r>
              <a:rPr lang="en-US" dirty="0" smtClean="0"/>
              <a:t> prior to the IUCD use.</a:t>
            </a:r>
          </a:p>
          <a:p>
            <a:r>
              <a:rPr lang="en-US" dirty="0" smtClean="0"/>
              <a:t>Insertion and trouble shooting.</a:t>
            </a:r>
          </a:p>
          <a:p>
            <a:r>
              <a:rPr lang="en-US" dirty="0" smtClean="0"/>
              <a:t>Post IUCD insertion follow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7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IUCDs</a:t>
            </a:r>
            <a:endParaRPr lang="en-US" dirty="0"/>
          </a:p>
        </p:txBody>
      </p:sp>
      <p:pic>
        <p:nvPicPr>
          <p:cNvPr id="4" name="Content Placeholder 3" descr="desert-camels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5" b="76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50177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Lippus</a:t>
            </a:r>
            <a:r>
              <a:rPr lang="en-US" dirty="0" smtClean="0"/>
              <a:t> Loop</a:t>
            </a:r>
            <a:endParaRPr lang="en-US" dirty="0"/>
          </a:p>
        </p:txBody>
      </p:sp>
      <p:pic>
        <p:nvPicPr>
          <p:cNvPr id="4" name="Content Placeholder 3" descr="lippes-loo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548" r="-59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5199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Dalkon</a:t>
            </a:r>
            <a:r>
              <a:rPr lang="en-US" dirty="0" smtClean="0"/>
              <a:t> Sheath</a:t>
            </a:r>
            <a:endParaRPr lang="en-US" dirty="0"/>
          </a:p>
        </p:txBody>
      </p:sp>
      <p:pic>
        <p:nvPicPr>
          <p:cNvPr id="4" name="Content Placeholder 3" descr="dalkon-shield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6374" r="-86374"/>
          <a:stretch/>
        </p:blipFill>
        <p:spPr/>
      </p:pic>
    </p:spTree>
    <p:extLst>
      <p:ext uri="{BB962C8B-B14F-4D97-AF65-F5344CB8AC3E}">
        <p14:creationId xmlns:p14="http://schemas.microsoft.com/office/powerpoint/2010/main" val="1231858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what you want</a:t>
            </a:r>
            <a:endParaRPr lang="en-US" dirty="0"/>
          </a:p>
        </p:txBody>
      </p:sp>
      <p:pic>
        <p:nvPicPr>
          <p:cNvPr id="4" name="Content Placeholder 3" descr="IUDs-various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11" b="158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8419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ultiload-Gynefix-Paragar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88" b="127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10890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to choose</a:t>
            </a:r>
            <a:endParaRPr lang="en-US" dirty="0"/>
          </a:p>
        </p:txBody>
      </p:sp>
      <p:pic>
        <p:nvPicPr>
          <p:cNvPr id="4" name="Content Placeholder 3" descr="images-5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8" b="86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74652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243</Words>
  <Application>Microsoft Macintosh PowerPoint</Application>
  <PresentationFormat>On-screen Show (4:3)</PresentationFormat>
  <Paragraphs>54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Friday afternoon with IUCDs</vt:lpstr>
      <vt:lpstr>Conflict. I have no conflict of interest to declare and I have not received any grants from pharmaceutical companies </vt:lpstr>
      <vt:lpstr>Objectives:</vt:lpstr>
      <vt:lpstr>History of IUCDs</vt:lpstr>
      <vt:lpstr>Lippus Loop</vt:lpstr>
      <vt:lpstr>Dalkon Sheath</vt:lpstr>
      <vt:lpstr>Choose what you want</vt:lpstr>
      <vt:lpstr>PowerPoint Presentation</vt:lpstr>
      <vt:lpstr>Which to choose</vt:lpstr>
      <vt:lpstr>copper</vt:lpstr>
      <vt:lpstr>What is available</vt:lpstr>
      <vt:lpstr>Copper Mona Lisa</vt:lpstr>
      <vt:lpstr>Copper librete</vt:lpstr>
      <vt:lpstr>Mirena</vt:lpstr>
      <vt:lpstr>kyleena</vt:lpstr>
      <vt:lpstr>Why Copper</vt:lpstr>
      <vt:lpstr>What patients need to know about Copper IUCD</vt:lpstr>
      <vt:lpstr>Mirena, kyleena and jaydess</vt:lpstr>
      <vt:lpstr>What patients need to know about hormonal IUCDs</vt:lpstr>
      <vt:lpstr>Other uses for IUCD</vt:lpstr>
      <vt:lpstr>Insertion of IUCD</vt:lpstr>
      <vt:lpstr>Nullipara and IUCDs</vt:lpstr>
      <vt:lpstr>Discussion and let us work.</vt:lpstr>
      <vt:lpstr>Any easy 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afternoon with IUCDs</dc:title>
  <dc:creator>Alaa Awadalla</dc:creator>
  <cp:lastModifiedBy>Alaa Awadalla</cp:lastModifiedBy>
  <cp:revision>2</cp:revision>
  <dcterms:created xsi:type="dcterms:W3CDTF">2019-02-01T01:23:17Z</dcterms:created>
  <dcterms:modified xsi:type="dcterms:W3CDTF">2019-02-01T02:59:20Z</dcterms:modified>
</cp:coreProperties>
</file>