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699" r:id="rId2"/>
  </p:sldMasterIdLst>
  <p:notesMasterIdLst>
    <p:notesMasterId r:id="rId48"/>
  </p:notesMasterIdLst>
  <p:handoutMasterIdLst>
    <p:handoutMasterId r:id="rId49"/>
  </p:handoutMasterIdLst>
  <p:sldIdLst>
    <p:sldId id="256" r:id="rId3"/>
    <p:sldId id="261" r:id="rId4"/>
    <p:sldId id="262" r:id="rId5"/>
    <p:sldId id="315" r:id="rId6"/>
    <p:sldId id="316" r:id="rId7"/>
    <p:sldId id="354" r:id="rId8"/>
    <p:sldId id="325" r:id="rId9"/>
    <p:sldId id="326" r:id="rId10"/>
    <p:sldId id="284" r:id="rId11"/>
    <p:sldId id="346" r:id="rId12"/>
    <p:sldId id="268" r:id="rId13"/>
    <p:sldId id="293" r:id="rId14"/>
    <p:sldId id="272" r:id="rId15"/>
    <p:sldId id="296" r:id="rId16"/>
    <p:sldId id="355" r:id="rId17"/>
    <p:sldId id="317" r:id="rId18"/>
    <p:sldId id="263" r:id="rId19"/>
    <p:sldId id="264" r:id="rId20"/>
    <p:sldId id="265" r:id="rId21"/>
    <p:sldId id="356" r:id="rId22"/>
    <p:sldId id="291" r:id="rId23"/>
    <p:sldId id="347" r:id="rId24"/>
    <p:sldId id="266" r:id="rId25"/>
    <p:sldId id="323" r:id="rId26"/>
    <p:sldId id="311" r:id="rId27"/>
    <p:sldId id="333" r:id="rId28"/>
    <p:sldId id="339" r:id="rId29"/>
    <p:sldId id="357" r:id="rId30"/>
    <p:sldId id="328" r:id="rId31"/>
    <p:sldId id="352" r:id="rId32"/>
    <p:sldId id="348" r:id="rId33"/>
    <p:sldId id="358" r:id="rId34"/>
    <p:sldId id="362" r:id="rId35"/>
    <p:sldId id="359" r:id="rId36"/>
    <p:sldId id="361" r:id="rId37"/>
    <p:sldId id="360" r:id="rId38"/>
    <p:sldId id="373" r:id="rId39"/>
    <p:sldId id="363" r:id="rId40"/>
    <p:sldId id="364" r:id="rId41"/>
    <p:sldId id="365" r:id="rId42"/>
    <p:sldId id="366" r:id="rId43"/>
    <p:sldId id="368" r:id="rId44"/>
    <p:sldId id="370" r:id="rId45"/>
    <p:sldId id="371" r:id="rId46"/>
    <p:sldId id="372" r:id="rId47"/>
  </p:sldIdLst>
  <p:sldSz cx="12192000" cy="6858000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7" autoAdjust="0"/>
    <p:restoredTop sz="64059" autoAdjust="0"/>
  </p:normalViewPr>
  <p:slideViewPr>
    <p:cSldViewPr snapToGrid="0">
      <p:cViewPr>
        <p:scale>
          <a:sx n="76" d="100"/>
          <a:sy n="76" d="100"/>
        </p:scale>
        <p:origin x="22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svg"/><Relationship Id="rId1" Type="http://schemas.openxmlformats.org/officeDocument/2006/relationships/image" Target="../media/image9.png"/><Relationship Id="rId6" Type="http://schemas.openxmlformats.org/officeDocument/2006/relationships/image" Target="../media/image16.svg"/><Relationship Id="rId5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20.svg"/><Relationship Id="rId1" Type="http://schemas.openxmlformats.org/officeDocument/2006/relationships/image" Target="../media/image14.png"/><Relationship Id="rId6" Type="http://schemas.openxmlformats.org/officeDocument/2006/relationships/image" Target="../media/image24.svg"/><Relationship Id="rId5" Type="http://schemas.openxmlformats.org/officeDocument/2006/relationships/image" Target="../media/image16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1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svg"/><Relationship Id="rId1" Type="http://schemas.openxmlformats.org/officeDocument/2006/relationships/image" Target="../media/image9.png"/><Relationship Id="rId6" Type="http://schemas.openxmlformats.org/officeDocument/2006/relationships/image" Target="../media/image16.svg"/><Relationship Id="rId5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20.svg"/><Relationship Id="rId1" Type="http://schemas.openxmlformats.org/officeDocument/2006/relationships/image" Target="../media/image14.png"/><Relationship Id="rId6" Type="http://schemas.openxmlformats.org/officeDocument/2006/relationships/image" Target="../media/image24.svg"/><Relationship Id="rId5" Type="http://schemas.openxmlformats.org/officeDocument/2006/relationships/image" Target="../media/image16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33552C-98D0-4E6E-9959-9E02AA6EA26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CA"/>
        </a:p>
      </dgm:t>
    </dgm:pt>
    <dgm:pt modelId="{2488D5CB-9BA3-4679-884B-049EEDC4984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Principles of CBT</a:t>
          </a:r>
          <a:endParaRPr lang="en-CA" dirty="0">
            <a:solidFill>
              <a:schemeClr val="tx1"/>
            </a:solidFill>
          </a:endParaRPr>
        </a:p>
      </dgm:t>
    </dgm:pt>
    <dgm:pt modelId="{0D238FE9-0657-46F5-9049-13D4674B8E5B}" type="parTrans" cxnId="{675B333E-0E4C-4707-8A73-5169D89CC0E5}">
      <dgm:prSet/>
      <dgm:spPr/>
      <dgm:t>
        <a:bodyPr/>
        <a:lstStyle/>
        <a:p>
          <a:endParaRPr lang="en-CA"/>
        </a:p>
      </dgm:t>
    </dgm:pt>
    <dgm:pt modelId="{960608FC-BA17-4753-9467-F65442A26D60}" type="sibTrans" cxnId="{675B333E-0E4C-4707-8A73-5169D89CC0E5}">
      <dgm:prSet/>
      <dgm:spPr/>
      <dgm:t>
        <a:bodyPr/>
        <a:lstStyle/>
        <a:p>
          <a:endParaRPr lang="en-CA"/>
        </a:p>
      </dgm:t>
    </dgm:pt>
    <dgm:pt modelId="{7DB30A62-C638-408B-9657-2E903E89BF3A}">
      <dgm:prSet/>
      <dgm:spPr/>
      <dgm:t>
        <a:bodyPr/>
        <a:lstStyle/>
        <a:p>
          <a:r>
            <a:rPr lang="en-US"/>
            <a:t>Formulation (evolving)</a:t>
          </a:r>
          <a:endParaRPr lang="en-CA"/>
        </a:p>
      </dgm:t>
    </dgm:pt>
    <dgm:pt modelId="{7858ABB9-EF04-459C-A97F-17B0CB4B61D7}" type="parTrans" cxnId="{DBA04BC5-AEFB-4C2D-81DD-9330F2A9B6EE}">
      <dgm:prSet/>
      <dgm:spPr/>
      <dgm:t>
        <a:bodyPr/>
        <a:lstStyle/>
        <a:p>
          <a:endParaRPr lang="en-CA"/>
        </a:p>
      </dgm:t>
    </dgm:pt>
    <dgm:pt modelId="{62656760-11F4-487D-B98B-47D3F5189174}" type="sibTrans" cxnId="{DBA04BC5-AEFB-4C2D-81DD-9330F2A9B6EE}">
      <dgm:prSet/>
      <dgm:spPr/>
      <dgm:t>
        <a:bodyPr/>
        <a:lstStyle/>
        <a:p>
          <a:endParaRPr lang="en-CA"/>
        </a:p>
      </dgm:t>
    </dgm:pt>
    <dgm:pt modelId="{D575D3BB-F1B4-4586-9FB6-4B44F51E2378}">
      <dgm:prSet/>
      <dgm:spPr/>
      <dgm:t>
        <a:bodyPr/>
        <a:lstStyle/>
        <a:p>
          <a:r>
            <a:rPr lang="en-US"/>
            <a:t>Therapeutic alliance</a:t>
          </a:r>
          <a:endParaRPr lang="en-CA"/>
        </a:p>
      </dgm:t>
    </dgm:pt>
    <dgm:pt modelId="{1A35240D-E398-4D5B-AA43-EB2B9391FACF}" type="parTrans" cxnId="{47BEF558-B295-4DC7-BE79-FBFF8CCAD530}">
      <dgm:prSet/>
      <dgm:spPr/>
      <dgm:t>
        <a:bodyPr/>
        <a:lstStyle/>
        <a:p>
          <a:endParaRPr lang="en-CA"/>
        </a:p>
      </dgm:t>
    </dgm:pt>
    <dgm:pt modelId="{4EFC7BDD-9781-45D5-8144-A19817650F9C}" type="sibTrans" cxnId="{47BEF558-B295-4DC7-BE79-FBFF8CCAD530}">
      <dgm:prSet/>
      <dgm:spPr/>
      <dgm:t>
        <a:bodyPr/>
        <a:lstStyle/>
        <a:p>
          <a:endParaRPr lang="en-CA"/>
        </a:p>
      </dgm:t>
    </dgm:pt>
    <dgm:pt modelId="{9E2E6AA8-8707-4AF4-8242-4063339489AA}">
      <dgm:prSet/>
      <dgm:spPr/>
      <dgm:t>
        <a:bodyPr/>
        <a:lstStyle/>
        <a:p>
          <a:r>
            <a:rPr lang="en-US"/>
            <a:t>Collaboration and active participation</a:t>
          </a:r>
          <a:endParaRPr lang="en-CA"/>
        </a:p>
      </dgm:t>
    </dgm:pt>
    <dgm:pt modelId="{653D156E-B118-42CD-81DD-70A8C0548E00}" type="parTrans" cxnId="{35E07E98-1678-49B8-9A8B-9426B46A6188}">
      <dgm:prSet/>
      <dgm:spPr/>
      <dgm:t>
        <a:bodyPr/>
        <a:lstStyle/>
        <a:p>
          <a:endParaRPr lang="en-CA"/>
        </a:p>
      </dgm:t>
    </dgm:pt>
    <dgm:pt modelId="{ACA42843-24BD-4A00-8DD1-129B69061DB1}" type="sibTrans" cxnId="{35E07E98-1678-49B8-9A8B-9426B46A6188}">
      <dgm:prSet/>
      <dgm:spPr/>
      <dgm:t>
        <a:bodyPr/>
        <a:lstStyle/>
        <a:p>
          <a:endParaRPr lang="en-CA"/>
        </a:p>
      </dgm:t>
    </dgm:pt>
    <dgm:pt modelId="{7B9BA7A8-56FF-47E0-AE82-9F0A07C93EDF}">
      <dgm:prSet/>
      <dgm:spPr/>
      <dgm:t>
        <a:bodyPr/>
        <a:lstStyle/>
        <a:p>
          <a:r>
            <a:rPr lang="en-US"/>
            <a:t>Goal oriented and problem focused</a:t>
          </a:r>
          <a:endParaRPr lang="en-CA"/>
        </a:p>
      </dgm:t>
    </dgm:pt>
    <dgm:pt modelId="{0BD2C287-F740-40C3-8271-0C73C90F0157}" type="parTrans" cxnId="{43CEE11A-7DED-4C37-A520-E79F77EC004C}">
      <dgm:prSet/>
      <dgm:spPr/>
      <dgm:t>
        <a:bodyPr/>
        <a:lstStyle/>
        <a:p>
          <a:endParaRPr lang="en-CA"/>
        </a:p>
      </dgm:t>
    </dgm:pt>
    <dgm:pt modelId="{11FE0587-9D7D-4B3C-9B37-A6E9CD2A295C}" type="sibTrans" cxnId="{43CEE11A-7DED-4C37-A520-E79F77EC004C}">
      <dgm:prSet/>
      <dgm:spPr/>
      <dgm:t>
        <a:bodyPr/>
        <a:lstStyle/>
        <a:p>
          <a:endParaRPr lang="en-CA"/>
        </a:p>
      </dgm:t>
    </dgm:pt>
    <dgm:pt modelId="{60E5CDF8-2041-46E5-978C-DBE01AE7EEE1}">
      <dgm:prSet/>
      <dgm:spPr/>
      <dgm:t>
        <a:bodyPr/>
        <a:lstStyle/>
        <a:p>
          <a:r>
            <a:rPr lang="en-US"/>
            <a:t>Emphasis on the present</a:t>
          </a:r>
          <a:endParaRPr lang="en-CA"/>
        </a:p>
      </dgm:t>
    </dgm:pt>
    <dgm:pt modelId="{112C4632-09E0-4B86-9A35-2CD2A18CF2BD}" type="parTrans" cxnId="{4B18F485-289C-4C70-8BA1-743AC6AE8745}">
      <dgm:prSet/>
      <dgm:spPr/>
      <dgm:t>
        <a:bodyPr/>
        <a:lstStyle/>
        <a:p>
          <a:endParaRPr lang="en-CA"/>
        </a:p>
      </dgm:t>
    </dgm:pt>
    <dgm:pt modelId="{4645D90F-53F2-42CF-BB47-F3DEAFF4C063}" type="sibTrans" cxnId="{4B18F485-289C-4C70-8BA1-743AC6AE8745}">
      <dgm:prSet/>
      <dgm:spPr/>
      <dgm:t>
        <a:bodyPr/>
        <a:lstStyle/>
        <a:p>
          <a:endParaRPr lang="en-CA"/>
        </a:p>
      </dgm:t>
    </dgm:pt>
    <dgm:pt modelId="{066A28B0-27AB-4FBF-A93B-0DFE7CB400A1}">
      <dgm:prSet/>
      <dgm:spPr/>
      <dgm:t>
        <a:bodyPr/>
        <a:lstStyle/>
        <a:p>
          <a:r>
            <a:rPr lang="en-US"/>
            <a:t>Educative (teach patient to become own therapist)</a:t>
          </a:r>
          <a:endParaRPr lang="en-CA"/>
        </a:p>
      </dgm:t>
    </dgm:pt>
    <dgm:pt modelId="{B7EDE3DE-0ABC-4812-9DFE-687EC8601E28}" type="parTrans" cxnId="{8F442E40-059D-4436-9804-CE5253C4052D}">
      <dgm:prSet/>
      <dgm:spPr/>
      <dgm:t>
        <a:bodyPr/>
        <a:lstStyle/>
        <a:p>
          <a:endParaRPr lang="en-CA"/>
        </a:p>
      </dgm:t>
    </dgm:pt>
    <dgm:pt modelId="{CC73B20B-FB24-47C9-A52C-E5D3D7EFAC48}" type="sibTrans" cxnId="{8F442E40-059D-4436-9804-CE5253C4052D}">
      <dgm:prSet/>
      <dgm:spPr/>
      <dgm:t>
        <a:bodyPr/>
        <a:lstStyle/>
        <a:p>
          <a:endParaRPr lang="en-CA"/>
        </a:p>
      </dgm:t>
    </dgm:pt>
    <dgm:pt modelId="{410AA125-61D7-48FF-B273-5F453942B4F8}">
      <dgm:prSet/>
      <dgm:spPr/>
      <dgm:t>
        <a:bodyPr/>
        <a:lstStyle/>
        <a:p>
          <a:r>
            <a:rPr lang="en-US"/>
            <a:t>Time limited</a:t>
          </a:r>
          <a:endParaRPr lang="en-CA"/>
        </a:p>
      </dgm:t>
    </dgm:pt>
    <dgm:pt modelId="{81E531A4-4D0C-424A-8EC1-9FE6D06EC8D0}" type="parTrans" cxnId="{A94A6A19-D1B6-41D5-A410-82E413E1BA3A}">
      <dgm:prSet/>
      <dgm:spPr/>
      <dgm:t>
        <a:bodyPr/>
        <a:lstStyle/>
        <a:p>
          <a:endParaRPr lang="en-CA"/>
        </a:p>
      </dgm:t>
    </dgm:pt>
    <dgm:pt modelId="{ECB20015-8182-459E-9D15-3E82EF5E79CB}" type="sibTrans" cxnId="{A94A6A19-D1B6-41D5-A410-82E413E1BA3A}">
      <dgm:prSet/>
      <dgm:spPr/>
      <dgm:t>
        <a:bodyPr/>
        <a:lstStyle/>
        <a:p>
          <a:endParaRPr lang="en-CA"/>
        </a:p>
      </dgm:t>
    </dgm:pt>
    <dgm:pt modelId="{8898CEF4-50FC-4885-B214-9858F9911E5F}">
      <dgm:prSet/>
      <dgm:spPr/>
      <dgm:t>
        <a:bodyPr/>
        <a:lstStyle/>
        <a:p>
          <a:r>
            <a:rPr lang="en-US"/>
            <a:t>Structured sessions</a:t>
          </a:r>
          <a:endParaRPr lang="en-CA"/>
        </a:p>
      </dgm:t>
    </dgm:pt>
    <dgm:pt modelId="{FD808F4A-8A48-4966-81A5-8EB3C824D19B}" type="parTrans" cxnId="{09A29D64-2558-4334-9AD7-DBC06D613C9A}">
      <dgm:prSet/>
      <dgm:spPr/>
      <dgm:t>
        <a:bodyPr/>
        <a:lstStyle/>
        <a:p>
          <a:endParaRPr lang="en-CA"/>
        </a:p>
      </dgm:t>
    </dgm:pt>
    <dgm:pt modelId="{EFAA3AF5-0A16-49B5-A206-F86B4214B0A8}" type="sibTrans" cxnId="{09A29D64-2558-4334-9AD7-DBC06D613C9A}">
      <dgm:prSet/>
      <dgm:spPr/>
      <dgm:t>
        <a:bodyPr/>
        <a:lstStyle/>
        <a:p>
          <a:endParaRPr lang="en-CA"/>
        </a:p>
      </dgm:t>
    </dgm:pt>
    <dgm:pt modelId="{BAB6CEA1-20FA-4FAC-8357-3E152C971C0E}">
      <dgm:prSet/>
      <dgm:spPr/>
      <dgm:t>
        <a:bodyPr/>
        <a:lstStyle/>
        <a:p>
          <a:r>
            <a:rPr lang="en-US"/>
            <a:t>Identify and evaluate dysfunctional thoughts and beliefs</a:t>
          </a:r>
          <a:endParaRPr lang="en-CA"/>
        </a:p>
      </dgm:t>
    </dgm:pt>
    <dgm:pt modelId="{FE6566A3-A6A4-4E3B-88D5-24215BFA2D30}" type="parTrans" cxnId="{C77D4686-8312-4088-B2C1-9E7BDE052C44}">
      <dgm:prSet/>
      <dgm:spPr/>
      <dgm:t>
        <a:bodyPr/>
        <a:lstStyle/>
        <a:p>
          <a:endParaRPr lang="en-CA"/>
        </a:p>
      </dgm:t>
    </dgm:pt>
    <dgm:pt modelId="{871070D6-179A-4E40-A0D6-B89E77B8C999}" type="sibTrans" cxnId="{C77D4686-8312-4088-B2C1-9E7BDE052C44}">
      <dgm:prSet/>
      <dgm:spPr/>
      <dgm:t>
        <a:bodyPr/>
        <a:lstStyle/>
        <a:p>
          <a:endParaRPr lang="en-CA"/>
        </a:p>
      </dgm:t>
    </dgm:pt>
    <dgm:pt modelId="{AD114E10-D019-40F1-995E-EA668A3A8EE1}">
      <dgm:prSet/>
      <dgm:spPr/>
      <dgm:t>
        <a:bodyPr/>
        <a:lstStyle/>
        <a:p>
          <a:r>
            <a:rPr lang="en-US"/>
            <a:t>Variety of techs to change thinking, mood and behavior</a:t>
          </a:r>
          <a:endParaRPr lang="en-CA"/>
        </a:p>
      </dgm:t>
    </dgm:pt>
    <dgm:pt modelId="{D6595335-C353-408D-966C-D1BB6DE748F1}" type="parTrans" cxnId="{5EE60E0C-B9CA-4E61-9F91-DD933E4605F8}">
      <dgm:prSet/>
      <dgm:spPr/>
      <dgm:t>
        <a:bodyPr/>
        <a:lstStyle/>
        <a:p>
          <a:endParaRPr lang="en-CA"/>
        </a:p>
      </dgm:t>
    </dgm:pt>
    <dgm:pt modelId="{5C23CA3B-0440-457C-B2C5-FE04847306E1}" type="sibTrans" cxnId="{5EE60E0C-B9CA-4E61-9F91-DD933E4605F8}">
      <dgm:prSet/>
      <dgm:spPr/>
      <dgm:t>
        <a:bodyPr/>
        <a:lstStyle/>
        <a:p>
          <a:endParaRPr lang="en-CA"/>
        </a:p>
      </dgm:t>
    </dgm:pt>
    <dgm:pt modelId="{2B9D0704-EFF6-40E2-B436-3F55F00AC8CB}" type="pres">
      <dgm:prSet presAssocID="{2C33552C-98D0-4E6E-9959-9E02AA6EA2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4F9A78-36DC-4292-B961-DB9692449EE9}" type="pres">
      <dgm:prSet presAssocID="{2488D5CB-9BA3-4679-884B-049EEDC4984C}" presName="linNode" presStyleCnt="0"/>
      <dgm:spPr/>
    </dgm:pt>
    <dgm:pt modelId="{B66A9DBF-7216-4186-BB6C-6ECC58E63E31}" type="pres">
      <dgm:prSet presAssocID="{2488D5CB-9BA3-4679-884B-049EEDC4984C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72848-BBC7-4D4A-99E1-7CA1CCB43D27}" type="pres">
      <dgm:prSet presAssocID="{2488D5CB-9BA3-4679-884B-049EEDC4984C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18F485-289C-4C70-8BA1-743AC6AE8745}" srcId="{2488D5CB-9BA3-4679-884B-049EEDC4984C}" destId="{60E5CDF8-2041-46E5-978C-DBE01AE7EEE1}" srcOrd="4" destOrd="0" parTransId="{112C4632-09E0-4B86-9A35-2CD2A18CF2BD}" sibTransId="{4645D90F-53F2-42CF-BB47-F3DEAFF4C063}"/>
    <dgm:cxn modelId="{8F442E40-059D-4436-9804-CE5253C4052D}" srcId="{2488D5CB-9BA3-4679-884B-049EEDC4984C}" destId="{066A28B0-27AB-4FBF-A93B-0DFE7CB400A1}" srcOrd="5" destOrd="0" parTransId="{B7EDE3DE-0ABC-4812-9DFE-687EC8601E28}" sibTransId="{CC73B20B-FB24-47C9-A52C-E5D3D7EFAC48}"/>
    <dgm:cxn modelId="{3BC9E353-D7EF-4EF3-BE7F-428A885BF470}" type="presOf" srcId="{2C33552C-98D0-4E6E-9959-9E02AA6EA264}" destId="{2B9D0704-EFF6-40E2-B436-3F55F00AC8CB}" srcOrd="0" destOrd="0" presId="urn:microsoft.com/office/officeart/2005/8/layout/vList5"/>
    <dgm:cxn modelId="{A94A6A19-D1B6-41D5-A410-82E413E1BA3A}" srcId="{2488D5CB-9BA3-4679-884B-049EEDC4984C}" destId="{410AA125-61D7-48FF-B273-5F453942B4F8}" srcOrd="6" destOrd="0" parTransId="{81E531A4-4D0C-424A-8EC1-9FE6D06EC8D0}" sibTransId="{ECB20015-8182-459E-9D15-3E82EF5E79CB}"/>
    <dgm:cxn modelId="{47BEF558-B295-4DC7-BE79-FBFF8CCAD530}" srcId="{2488D5CB-9BA3-4679-884B-049EEDC4984C}" destId="{D575D3BB-F1B4-4586-9FB6-4B44F51E2378}" srcOrd="1" destOrd="0" parTransId="{1A35240D-E398-4D5B-AA43-EB2B9391FACF}" sibTransId="{4EFC7BDD-9781-45D5-8144-A19817650F9C}"/>
    <dgm:cxn modelId="{DBA04BC5-AEFB-4C2D-81DD-9330F2A9B6EE}" srcId="{2488D5CB-9BA3-4679-884B-049EEDC4984C}" destId="{7DB30A62-C638-408B-9657-2E903E89BF3A}" srcOrd="0" destOrd="0" parTransId="{7858ABB9-EF04-459C-A97F-17B0CB4B61D7}" sibTransId="{62656760-11F4-487D-B98B-47D3F5189174}"/>
    <dgm:cxn modelId="{D8E7EBA8-C68E-4535-AA2D-A56A30D8C8DD}" type="presOf" srcId="{7DB30A62-C638-408B-9657-2E903E89BF3A}" destId="{8F772848-BBC7-4D4A-99E1-7CA1CCB43D27}" srcOrd="0" destOrd="0" presId="urn:microsoft.com/office/officeart/2005/8/layout/vList5"/>
    <dgm:cxn modelId="{DEB165D0-D9D7-418B-81DE-033D7FE74271}" type="presOf" srcId="{BAB6CEA1-20FA-4FAC-8357-3E152C971C0E}" destId="{8F772848-BBC7-4D4A-99E1-7CA1CCB43D27}" srcOrd="0" destOrd="8" presId="urn:microsoft.com/office/officeart/2005/8/layout/vList5"/>
    <dgm:cxn modelId="{675B333E-0E4C-4707-8A73-5169D89CC0E5}" srcId="{2C33552C-98D0-4E6E-9959-9E02AA6EA264}" destId="{2488D5CB-9BA3-4679-884B-049EEDC4984C}" srcOrd="0" destOrd="0" parTransId="{0D238FE9-0657-46F5-9049-13D4674B8E5B}" sibTransId="{960608FC-BA17-4753-9467-F65442A26D60}"/>
    <dgm:cxn modelId="{09A29D64-2558-4334-9AD7-DBC06D613C9A}" srcId="{2488D5CB-9BA3-4679-884B-049EEDC4984C}" destId="{8898CEF4-50FC-4885-B214-9858F9911E5F}" srcOrd="7" destOrd="0" parTransId="{FD808F4A-8A48-4966-81A5-8EB3C824D19B}" sibTransId="{EFAA3AF5-0A16-49B5-A206-F86B4214B0A8}"/>
    <dgm:cxn modelId="{C77D4686-8312-4088-B2C1-9E7BDE052C44}" srcId="{2488D5CB-9BA3-4679-884B-049EEDC4984C}" destId="{BAB6CEA1-20FA-4FAC-8357-3E152C971C0E}" srcOrd="8" destOrd="0" parTransId="{FE6566A3-A6A4-4E3B-88D5-24215BFA2D30}" sibTransId="{871070D6-179A-4E40-A0D6-B89E77B8C999}"/>
    <dgm:cxn modelId="{A49E4293-5CAC-4B35-9A01-F352B9206B7C}" type="presOf" srcId="{AD114E10-D019-40F1-995E-EA668A3A8EE1}" destId="{8F772848-BBC7-4D4A-99E1-7CA1CCB43D27}" srcOrd="0" destOrd="9" presId="urn:microsoft.com/office/officeart/2005/8/layout/vList5"/>
    <dgm:cxn modelId="{5EE60E0C-B9CA-4E61-9F91-DD933E4605F8}" srcId="{2488D5CB-9BA3-4679-884B-049EEDC4984C}" destId="{AD114E10-D019-40F1-995E-EA668A3A8EE1}" srcOrd="9" destOrd="0" parTransId="{D6595335-C353-408D-966C-D1BB6DE748F1}" sibTransId="{5C23CA3B-0440-457C-B2C5-FE04847306E1}"/>
    <dgm:cxn modelId="{0211A584-2AF0-4F9C-8F30-3EA5FFEFDBD3}" type="presOf" srcId="{7B9BA7A8-56FF-47E0-AE82-9F0A07C93EDF}" destId="{8F772848-BBC7-4D4A-99E1-7CA1CCB43D27}" srcOrd="0" destOrd="3" presId="urn:microsoft.com/office/officeart/2005/8/layout/vList5"/>
    <dgm:cxn modelId="{35E07E98-1678-49B8-9A8B-9426B46A6188}" srcId="{2488D5CB-9BA3-4679-884B-049EEDC4984C}" destId="{9E2E6AA8-8707-4AF4-8242-4063339489AA}" srcOrd="2" destOrd="0" parTransId="{653D156E-B118-42CD-81DD-70A8C0548E00}" sibTransId="{ACA42843-24BD-4A00-8DD1-129B69061DB1}"/>
    <dgm:cxn modelId="{39F33302-A47D-4667-971F-64D622289CEF}" type="presOf" srcId="{D575D3BB-F1B4-4586-9FB6-4B44F51E2378}" destId="{8F772848-BBC7-4D4A-99E1-7CA1CCB43D27}" srcOrd="0" destOrd="1" presId="urn:microsoft.com/office/officeart/2005/8/layout/vList5"/>
    <dgm:cxn modelId="{4BE1B488-DF43-4BF4-913F-1D0FFBE62565}" type="presOf" srcId="{2488D5CB-9BA3-4679-884B-049EEDC4984C}" destId="{B66A9DBF-7216-4186-BB6C-6ECC58E63E31}" srcOrd="0" destOrd="0" presId="urn:microsoft.com/office/officeart/2005/8/layout/vList5"/>
    <dgm:cxn modelId="{612ABC9E-CAA6-4BDA-8A52-48FB54063957}" type="presOf" srcId="{60E5CDF8-2041-46E5-978C-DBE01AE7EEE1}" destId="{8F772848-BBC7-4D4A-99E1-7CA1CCB43D27}" srcOrd="0" destOrd="4" presId="urn:microsoft.com/office/officeart/2005/8/layout/vList5"/>
    <dgm:cxn modelId="{BA788CCC-B9F8-4439-9F65-FB0D845A58CE}" type="presOf" srcId="{9E2E6AA8-8707-4AF4-8242-4063339489AA}" destId="{8F772848-BBC7-4D4A-99E1-7CA1CCB43D27}" srcOrd="0" destOrd="2" presId="urn:microsoft.com/office/officeart/2005/8/layout/vList5"/>
    <dgm:cxn modelId="{27EE124D-7A6A-4CF8-AC9E-4B5D0D424CF1}" type="presOf" srcId="{8898CEF4-50FC-4885-B214-9858F9911E5F}" destId="{8F772848-BBC7-4D4A-99E1-7CA1CCB43D27}" srcOrd="0" destOrd="7" presId="urn:microsoft.com/office/officeart/2005/8/layout/vList5"/>
    <dgm:cxn modelId="{43CEE11A-7DED-4C37-A520-E79F77EC004C}" srcId="{2488D5CB-9BA3-4679-884B-049EEDC4984C}" destId="{7B9BA7A8-56FF-47E0-AE82-9F0A07C93EDF}" srcOrd="3" destOrd="0" parTransId="{0BD2C287-F740-40C3-8271-0C73C90F0157}" sibTransId="{11FE0587-9D7D-4B3C-9B37-A6E9CD2A295C}"/>
    <dgm:cxn modelId="{24AA2D25-F4D8-4B7B-934B-8DA0F9D7532E}" type="presOf" srcId="{410AA125-61D7-48FF-B273-5F453942B4F8}" destId="{8F772848-BBC7-4D4A-99E1-7CA1CCB43D27}" srcOrd="0" destOrd="6" presId="urn:microsoft.com/office/officeart/2005/8/layout/vList5"/>
    <dgm:cxn modelId="{5872CDB8-0B28-4012-9985-316EABF100D4}" type="presOf" srcId="{066A28B0-27AB-4FBF-A93B-0DFE7CB400A1}" destId="{8F772848-BBC7-4D4A-99E1-7CA1CCB43D27}" srcOrd="0" destOrd="5" presId="urn:microsoft.com/office/officeart/2005/8/layout/vList5"/>
    <dgm:cxn modelId="{EA5F0181-F9E0-4714-B3BA-BE632D0F160B}" type="presParOf" srcId="{2B9D0704-EFF6-40E2-B436-3F55F00AC8CB}" destId="{4B4F9A78-36DC-4292-B961-DB9692449EE9}" srcOrd="0" destOrd="0" presId="urn:microsoft.com/office/officeart/2005/8/layout/vList5"/>
    <dgm:cxn modelId="{207F21BC-6705-42CC-8A1A-1350156B543E}" type="presParOf" srcId="{4B4F9A78-36DC-4292-B961-DB9692449EE9}" destId="{B66A9DBF-7216-4186-BB6C-6ECC58E63E31}" srcOrd="0" destOrd="0" presId="urn:microsoft.com/office/officeart/2005/8/layout/vList5"/>
    <dgm:cxn modelId="{41FA5677-9CD5-486F-93DB-FF05FC7C983F}" type="presParOf" srcId="{4B4F9A78-36DC-4292-B961-DB9692449EE9}" destId="{8F772848-BBC7-4D4A-99E1-7CA1CCB43D2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8C5157-8A87-46BA-85CD-216827E87B79}" type="doc">
      <dgm:prSet loTypeId="urn:microsoft.com/office/officeart/2005/8/layout/process4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BA1F989C-7954-412D-99EB-361DC9BEB086}">
      <dgm:prSet custT="1"/>
      <dgm:spPr/>
      <dgm:t>
        <a:bodyPr/>
        <a:lstStyle/>
        <a:p>
          <a:r>
            <a:rPr lang="en-US" sz="4000" dirty="0">
              <a:solidFill>
                <a:schemeClr val="tx1"/>
              </a:solidFill>
            </a:rPr>
            <a:t>Structure of sessions</a:t>
          </a:r>
          <a:endParaRPr lang="en-CA" sz="4000" dirty="0">
            <a:solidFill>
              <a:schemeClr val="tx1"/>
            </a:solidFill>
          </a:endParaRPr>
        </a:p>
      </dgm:t>
    </dgm:pt>
    <dgm:pt modelId="{4A76CEE6-F4A9-4F97-91B5-968DA9B19F92}" type="parTrans" cxnId="{B214D88C-3F33-4856-8033-55DB5E2F50E1}">
      <dgm:prSet/>
      <dgm:spPr/>
      <dgm:t>
        <a:bodyPr/>
        <a:lstStyle/>
        <a:p>
          <a:endParaRPr lang="en-CA"/>
        </a:p>
      </dgm:t>
    </dgm:pt>
    <dgm:pt modelId="{C65559AC-C76F-4F98-A6C3-9F7086EFB7C2}" type="sibTrans" cxnId="{B214D88C-3F33-4856-8033-55DB5E2F50E1}">
      <dgm:prSet/>
      <dgm:spPr/>
      <dgm:t>
        <a:bodyPr/>
        <a:lstStyle/>
        <a:p>
          <a:endParaRPr lang="en-CA"/>
        </a:p>
      </dgm:t>
    </dgm:pt>
    <dgm:pt modelId="{ECDD5CDC-0916-4339-99E0-2C3433605EFF}">
      <dgm:prSet/>
      <dgm:spPr/>
      <dgm:t>
        <a:bodyPr/>
        <a:lstStyle/>
        <a:p>
          <a:r>
            <a:rPr lang="en-US" dirty="0"/>
            <a:t>Mood check</a:t>
          </a:r>
          <a:endParaRPr lang="en-CA" dirty="0"/>
        </a:p>
      </dgm:t>
    </dgm:pt>
    <dgm:pt modelId="{3A67695E-280E-467A-8B87-09CC07304816}" type="parTrans" cxnId="{6F305A6B-67F0-4F21-B2F7-D3303E2B1EEC}">
      <dgm:prSet/>
      <dgm:spPr/>
      <dgm:t>
        <a:bodyPr/>
        <a:lstStyle/>
        <a:p>
          <a:endParaRPr lang="en-CA"/>
        </a:p>
      </dgm:t>
    </dgm:pt>
    <dgm:pt modelId="{EE61C574-4785-4782-ADCB-878627B9D03A}" type="sibTrans" cxnId="{6F305A6B-67F0-4F21-B2F7-D3303E2B1EEC}">
      <dgm:prSet/>
      <dgm:spPr/>
      <dgm:t>
        <a:bodyPr/>
        <a:lstStyle/>
        <a:p>
          <a:endParaRPr lang="en-CA"/>
        </a:p>
      </dgm:t>
    </dgm:pt>
    <dgm:pt modelId="{025D73F4-791C-4570-8088-E6516E5DF962}">
      <dgm:prSet/>
      <dgm:spPr/>
      <dgm:t>
        <a:bodyPr/>
        <a:lstStyle/>
        <a:p>
          <a:r>
            <a:rPr lang="en-US" dirty="0"/>
            <a:t>Bridging from previous session (may include some feedback)</a:t>
          </a:r>
          <a:endParaRPr lang="en-CA" dirty="0"/>
        </a:p>
      </dgm:t>
    </dgm:pt>
    <dgm:pt modelId="{DD1EA9D3-8D4A-42AC-A735-FD150456B31A}" type="parTrans" cxnId="{5F8DC28D-15AF-4C11-878A-AEBEEE290E54}">
      <dgm:prSet/>
      <dgm:spPr/>
      <dgm:t>
        <a:bodyPr/>
        <a:lstStyle/>
        <a:p>
          <a:endParaRPr lang="en-CA"/>
        </a:p>
      </dgm:t>
    </dgm:pt>
    <dgm:pt modelId="{6F35173E-CE60-4DFE-AF55-DAFC75E48C65}" type="sibTrans" cxnId="{5F8DC28D-15AF-4C11-878A-AEBEEE290E54}">
      <dgm:prSet/>
      <dgm:spPr/>
      <dgm:t>
        <a:bodyPr/>
        <a:lstStyle/>
        <a:p>
          <a:endParaRPr lang="en-CA"/>
        </a:p>
      </dgm:t>
    </dgm:pt>
    <dgm:pt modelId="{36A8FB5E-6370-4A5C-B328-B933D87DA891}">
      <dgm:prSet/>
      <dgm:spPr/>
      <dgm:t>
        <a:bodyPr/>
        <a:lstStyle/>
        <a:p>
          <a:r>
            <a:rPr lang="en-US" dirty="0"/>
            <a:t>Setting the agenda</a:t>
          </a:r>
          <a:endParaRPr lang="en-CA" dirty="0"/>
        </a:p>
      </dgm:t>
    </dgm:pt>
    <dgm:pt modelId="{B65F6988-C063-4EC3-9CDA-AB581C762F40}" type="parTrans" cxnId="{B4E012BE-0250-48C4-B5BD-5BF9D7B2B47D}">
      <dgm:prSet/>
      <dgm:spPr/>
      <dgm:t>
        <a:bodyPr/>
        <a:lstStyle/>
        <a:p>
          <a:endParaRPr lang="en-CA"/>
        </a:p>
      </dgm:t>
    </dgm:pt>
    <dgm:pt modelId="{0EC6F603-D68C-4770-9823-8FFA9C188F37}" type="sibTrans" cxnId="{B4E012BE-0250-48C4-B5BD-5BF9D7B2B47D}">
      <dgm:prSet/>
      <dgm:spPr/>
      <dgm:t>
        <a:bodyPr/>
        <a:lstStyle/>
        <a:p>
          <a:endParaRPr lang="en-CA"/>
        </a:p>
      </dgm:t>
    </dgm:pt>
    <dgm:pt modelId="{5352D71C-44B5-4678-9F81-646E6F4A36E5}">
      <dgm:prSet/>
      <dgm:spPr/>
      <dgm:t>
        <a:bodyPr/>
        <a:lstStyle/>
        <a:p>
          <a:r>
            <a:rPr lang="en-US" dirty="0"/>
            <a:t>Review of homework</a:t>
          </a:r>
          <a:endParaRPr lang="en-CA" dirty="0"/>
        </a:p>
      </dgm:t>
    </dgm:pt>
    <dgm:pt modelId="{2C2A8F40-5192-4F1C-A460-46BAD098B976}" type="parTrans" cxnId="{22C45D6B-C7CD-4213-8157-44B9A8EA48A3}">
      <dgm:prSet/>
      <dgm:spPr/>
      <dgm:t>
        <a:bodyPr/>
        <a:lstStyle/>
        <a:p>
          <a:endParaRPr lang="en-CA"/>
        </a:p>
      </dgm:t>
    </dgm:pt>
    <dgm:pt modelId="{16A13D27-A6C6-4B00-816C-9D3B18250407}" type="sibTrans" cxnId="{22C45D6B-C7CD-4213-8157-44B9A8EA48A3}">
      <dgm:prSet/>
      <dgm:spPr/>
      <dgm:t>
        <a:bodyPr/>
        <a:lstStyle/>
        <a:p>
          <a:endParaRPr lang="en-CA"/>
        </a:p>
      </dgm:t>
    </dgm:pt>
    <dgm:pt modelId="{D9F16867-B608-4046-B0F9-BCA352A32C9B}">
      <dgm:prSet/>
      <dgm:spPr/>
      <dgm:t>
        <a:bodyPr/>
        <a:lstStyle/>
        <a:p>
          <a:r>
            <a:rPr lang="en-US" dirty="0"/>
            <a:t>Items on the agenda (i.e., Thought Record)</a:t>
          </a:r>
          <a:endParaRPr lang="en-CA" dirty="0"/>
        </a:p>
      </dgm:t>
    </dgm:pt>
    <dgm:pt modelId="{BB21DE27-B459-44CB-9991-72A8CED26657}" type="parTrans" cxnId="{33D99C68-765A-43D0-AEC7-28851091C260}">
      <dgm:prSet/>
      <dgm:spPr/>
      <dgm:t>
        <a:bodyPr/>
        <a:lstStyle/>
        <a:p>
          <a:endParaRPr lang="en-CA"/>
        </a:p>
      </dgm:t>
    </dgm:pt>
    <dgm:pt modelId="{ACF477B7-249F-41CE-8584-DE5702F34C4A}" type="sibTrans" cxnId="{33D99C68-765A-43D0-AEC7-28851091C260}">
      <dgm:prSet/>
      <dgm:spPr/>
      <dgm:t>
        <a:bodyPr/>
        <a:lstStyle/>
        <a:p>
          <a:endParaRPr lang="en-CA"/>
        </a:p>
      </dgm:t>
    </dgm:pt>
    <dgm:pt modelId="{7947F052-7B24-4BDB-8476-33603263643F}">
      <dgm:prSet/>
      <dgm:spPr/>
      <dgm:t>
        <a:bodyPr/>
        <a:lstStyle/>
        <a:p>
          <a:r>
            <a:rPr lang="en-US" dirty="0"/>
            <a:t>Summary and Feedback &amp; Assign Homework</a:t>
          </a:r>
          <a:endParaRPr lang="en-CA" dirty="0"/>
        </a:p>
      </dgm:t>
    </dgm:pt>
    <dgm:pt modelId="{260B01DF-BA11-4F94-9676-C078B4C65F12}" type="parTrans" cxnId="{FB2723FE-EB02-4537-A03B-D26C5FCE4A77}">
      <dgm:prSet/>
      <dgm:spPr/>
      <dgm:t>
        <a:bodyPr/>
        <a:lstStyle/>
        <a:p>
          <a:endParaRPr lang="en-CA"/>
        </a:p>
      </dgm:t>
    </dgm:pt>
    <dgm:pt modelId="{0F4ED922-5263-49BB-A2EF-A77DBD9CE5A6}" type="sibTrans" cxnId="{FB2723FE-EB02-4537-A03B-D26C5FCE4A77}">
      <dgm:prSet/>
      <dgm:spPr/>
      <dgm:t>
        <a:bodyPr/>
        <a:lstStyle/>
        <a:p>
          <a:endParaRPr lang="en-CA"/>
        </a:p>
      </dgm:t>
    </dgm:pt>
    <dgm:pt modelId="{410E2EF6-22BD-486C-9DCE-8B92C9474750}" type="pres">
      <dgm:prSet presAssocID="{728C5157-8A87-46BA-85CD-216827E87B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FA7DFA-811D-4FBE-B706-C6927BD4CF7B}" type="pres">
      <dgm:prSet presAssocID="{BA1F989C-7954-412D-99EB-361DC9BEB086}" presName="boxAndChildren" presStyleCnt="0"/>
      <dgm:spPr/>
    </dgm:pt>
    <dgm:pt modelId="{1C62CF83-8517-4ED7-A681-65908D271E90}" type="pres">
      <dgm:prSet presAssocID="{BA1F989C-7954-412D-99EB-361DC9BEB086}" presName="parentTextBox" presStyleLbl="node1" presStyleIdx="0" presStyleCnt="1"/>
      <dgm:spPr/>
      <dgm:t>
        <a:bodyPr/>
        <a:lstStyle/>
        <a:p>
          <a:endParaRPr lang="en-US"/>
        </a:p>
      </dgm:t>
    </dgm:pt>
    <dgm:pt modelId="{278D0A63-FB58-47FC-BA65-0D494E3488FA}" type="pres">
      <dgm:prSet presAssocID="{BA1F989C-7954-412D-99EB-361DC9BEB086}" presName="entireBox" presStyleLbl="node1" presStyleIdx="0" presStyleCnt="1" custLinFactNeighborX="1738" custLinFactNeighborY="2053"/>
      <dgm:spPr/>
      <dgm:t>
        <a:bodyPr/>
        <a:lstStyle/>
        <a:p>
          <a:endParaRPr lang="en-US"/>
        </a:p>
      </dgm:t>
    </dgm:pt>
    <dgm:pt modelId="{5B3C0425-FDDC-4E1B-B131-0CEDC1F82B98}" type="pres">
      <dgm:prSet presAssocID="{BA1F989C-7954-412D-99EB-361DC9BEB086}" presName="descendantBox" presStyleCnt="0"/>
      <dgm:spPr/>
    </dgm:pt>
    <dgm:pt modelId="{D3210F44-D702-4FF6-9234-8FB511B975B9}" type="pres">
      <dgm:prSet presAssocID="{ECDD5CDC-0916-4339-99E0-2C3433605EFF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5187D6-2D46-49DC-BC95-C51560B6A39A}" type="pres">
      <dgm:prSet presAssocID="{025D73F4-791C-4570-8088-E6516E5DF962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2772A9-766B-41F6-9078-0537D79A39D4}" type="pres">
      <dgm:prSet presAssocID="{36A8FB5E-6370-4A5C-B328-B933D87DA891}" presName="childTextBox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6D823B-3DCE-4371-88A8-24F43E5A73E3}" type="pres">
      <dgm:prSet presAssocID="{5352D71C-44B5-4678-9F81-646E6F4A36E5}" presName="childTextBox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4D29EC-F1F9-464A-8363-E0F584F75983}" type="pres">
      <dgm:prSet presAssocID="{D9F16867-B608-4046-B0F9-BCA352A32C9B}" presName="childTextBox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A0368E-8CA8-40EC-82BB-555A83894B12}" type="pres">
      <dgm:prSet presAssocID="{7947F052-7B24-4BDB-8476-33603263643F}" presName="childTextBox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7126E7-AD29-4BDF-A6C8-65FCC9478F59}" type="presOf" srcId="{7947F052-7B24-4BDB-8476-33603263643F}" destId="{0CA0368E-8CA8-40EC-82BB-555A83894B12}" srcOrd="0" destOrd="0" presId="urn:microsoft.com/office/officeart/2005/8/layout/process4"/>
    <dgm:cxn modelId="{22C45D6B-C7CD-4213-8157-44B9A8EA48A3}" srcId="{BA1F989C-7954-412D-99EB-361DC9BEB086}" destId="{5352D71C-44B5-4678-9F81-646E6F4A36E5}" srcOrd="3" destOrd="0" parTransId="{2C2A8F40-5192-4F1C-A460-46BAD098B976}" sibTransId="{16A13D27-A6C6-4B00-816C-9D3B18250407}"/>
    <dgm:cxn modelId="{6F305A6B-67F0-4F21-B2F7-D3303E2B1EEC}" srcId="{BA1F989C-7954-412D-99EB-361DC9BEB086}" destId="{ECDD5CDC-0916-4339-99E0-2C3433605EFF}" srcOrd="0" destOrd="0" parTransId="{3A67695E-280E-467A-8B87-09CC07304816}" sibTransId="{EE61C574-4785-4782-ADCB-878627B9D03A}"/>
    <dgm:cxn modelId="{AEA05192-DD6A-4254-909D-C43952DA87AA}" type="presOf" srcId="{ECDD5CDC-0916-4339-99E0-2C3433605EFF}" destId="{D3210F44-D702-4FF6-9234-8FB511B975B9}" srcOrd="0" destOrd="0" presId="urn:microsoft.com/office/officeart/2005/8/layout/process4"/>
    <dgm:cxn modelId="{4A66C213-A0D1-4524-A0C3-31BE2AE75A78}" type="presOf" srcId="{36A8FB5E-6370-4A5C-B328-B933D87DA891}" destId="{782772A9-766B-41F6-9078-0537D79A39D4}" srcOrd="0" destOrd="0" presId="urn:microsoft.com/office/officeart/2005/8/layout/process4"/>
    <dgm:cxn modelId="{FB2723FE-EB02-4537-A03B-D26C5FCE4A77}" srcId="{BA1F989C-7954-412D-99EB-361DC9BEB086}" destId="{7947F052-7B24-4BDB-8476-33603263643F}" srcOrd="5" destOrd="0" parTransId="{260B01DF-BA11-4F94-9676-C078B4C65F12}" sibTransId="{0F4ED922-5263-49BB-A2EF-A77DBD9CE5A6}"/>
    <dgm:cxn modelId="{63E8D0D7-E2D2-44BF-9A16-1B9C53DEDA14}" type="presOf" srcId="{BA1F989C-7954-412D-99EB-361DC9BEB086}" destId="{278D0A63-FB58-47FC-BA65-0D494E3488FA}" srcOrd="1" destOrd="0" presId="urn:microsoft.com/office/officeart/2005/8/layout/process4"/>
    <dgm:cxn modelId="{2BC07BE6-9721-4AEF-BF90-ECECAFE89A03}" type="presOf" srcId="{728C5157-8A87-46BA-85CD-216827E87B79}" destId="{410E2EF6-22BD-486C-9DCE-8B92C9474750}" srcOrd="0" destOrd="0" presId="urn:microsoft.com/office/officeart/2005/8/layout/process4"/>
    <dgm:cxn modelId="{AEC9B7CA-8AB0-40D0-B9DA-1B65B5F2D476}" type="presOf" srcId="{BA1F989C-7954-412D-99EB-361DC9BEB086}" destId="{1C62CF83-8517-4ED7-A681-65908D271E90}" srcOrd="0" destOrd="0" presId="urn:microsoft.com/office/officeart/2005/8/layout/process4"/>
    <dgm:cxn modelId="{9082AF91-8B95-4DE1-A8A6-4BDCE5838736}" type="presOf" srcId="{025D73F4-791C-4570-8088-E6516E5DF962}" destId="{915187D6-2D46-49DC-BC95-C51560B6A39A}" srcOrd="0" destOrd="0" presId="urn:microsoft.com/office/officeart/2005/8/layout/process4"/>
    <dgm:cxn modelId="{D9B5771B-3703-489F-818F-17987C42AA9D}" type="presOf" srcId="{5352D71C-44B5-4678-9F81-646E6F4A36E5}" destId="{106D823B-3DCE-4371-88A8-24F43E5A73E3}" srcOrd="0" destOrd="0" presId="urn:microsoft.com/office/officeart/2005/8/layout/process4"/>
    <dgm:cxn modelId="{669F951F-6652-49A1-B93F-DDE7604A7F85}" type="presOf" srcId="{D9F16867-B608-4046-B0F9-BCA352A32C9B}" destId="{7B4D29EC-F1F9-464A-8363-E0F584F75983}" srcOrd="0" destOrd="0" presId="urn:microsoft.com/office/officeart/2005/8/layout/process4"/>
    <dgm:cxn modelId="{5F8DC28D-15AF-4C11-878A-AEBEEE290E54}" srcId="{BA1F989C-7954-412D-99EB-361DC9BEB086}" destId="{025D73F4-791C-4570-8088-E6516E5DF962}" srcOrd="1" destOrd="0" parTransId="{DD1EA9D3-8D4A-42AC-A735-FD150456B31A}" sibTransId="{6F35173E-CE60-4DFE-AF55-DAFC75E48C65}"/>
    <dgm:cxn modelId="{33D99C68-765A-43D0-AEC7-28851091C260}" srcId="{BA1F989C-7954-412D-99EB-361DC9BEB086}" destId="{D9F16867-B608-4046-B0F9-BCA352A32C9B}" srcOrd="4" destOrd="0" parTransId="{BB21DE27-B459-44CB-9991-72A8CED26657}" sibTransId="{ACF477B7-249F-41CE-8584-DE5702F34C4A}"/>
    <dgm:cxn modelId="{B4E012BE-0250-48C4-B5BD-5BF9D7B2B47D}" srcId="{BA1F989C-7954-412D-99EB-361DC9BEB086}" destId="{36A8FB5E-6370-4A5C-B328-B933D87DA891}" srcOrd="2" destOrd="0" parTransId="{B65F6988-C063-4EC3-9CDA-AB581C762F40}" sibTransId="{0EC6F603-D68C-4770-9823-8FFA9C188F37}"/>
    <dgm:cxn modelId="{B214D88C-3F33-4856-8033-55DB5E2F50E1}" srcId="{728C5157-8A87-46BA-85CD-216827E87B79}" destId="{BA1F989C-7954-412D-99EB-361DC9BEB086}" srcOrd="0" destOrd="0" parTransId="{4A76CEE6-F4A9-4F97-91B5-968DA9B19F92}" sibTransId="{C65559AC-C76F-4F98-A6C3-9F7086EFB7C2}"/>
    <dgm:cxn modelId="{8FD3A268-86AB-4D70-BA53-735543017474}" type="presParOf" srcId="{410E2EF6-22BD-486C-9DCE-8B92C9474750}" destId="{69FA7DFA-811D-4FBE-B706-C6927BD4CF7B}" srcOrd="0" destOrd="0" presId="urn:microsoft.com/office/officeart/2005/8/layout/process4"/>
    <dgm:cxn modelId="{CEBA91BE-FF23-4463-9F5F-55527D003E82}" type="presParOf" srcId="{69FA7DFA-811D-4FBE-B706-C6927BD4CF7B}" destId="{1C62CF83-8517-4ED7-A681-65908D271E90}" srcOrd="0" destOrd="0" presId="urn:microsoft.com/office/officeart/2005/8/layout/process4"/>
    <dgm:cxn modelId="{CCC80EB2-BB3A-4874-B608-680AD107F82E}" type="presParOf" srcId="{69FA7DFA-811D-4FBE-B706-C6927BD4CF7B}" destId="{278D0A63-FB58-47FC-BA65-0D494E3488FA}" srcOrd="1" destOrd="0" presId="urn:microsoft.com/office/officeart/2005/8/layout/process4"/>
    <dgm:cxn modelId="{214DFD00-66E8-4E03-83E6-B917CEF53CBD}" type="presParOf" srcId="{69FA7DFA-811D-4FBE-B706-C6927BD4CF7B}" destId="{5B3C0425-FDDC-4E1B-B131-0CEDC1F82B98}" srcOrd="2" destOrd="0" presId="urn:microsoft.com/office/officeart/2005/8/layout/process4"/>
    <dgm:cxn modelId="{05A95385-D0B0-4235-A9F6-14546455E0DD}" type="presParOf" srcId="{5B3C0425-FDDC-4E1B-B131-0CEDC1F82B98}" destId="{D3210F44-D702-4FF6-9234-8FB511B975B9}" srcOrd="0" destOrd="0" presId="urn:microsoft.com/office/officeart/2005/8/layout/process4"/>
    <dgm:cxn modelId="{78A2FA80-4F6F-47CD-B5E0-064835948F64}" type="presParOf" srcId="{5B3C0425-FDDC-4E1B-B131-0CEDC1F82B98}" destId="{915187D6-2D46-49DC-BC95-C51560B6A39A}" srcOrd="1" destOrd="0" presId="urn:microsoft.com/office/officeart/2005/8/layout/process4"/>
    <dgm:cxn modelId="{2E57AACC-1412-4218-88AF-78BE97B6B1A2}" type="presParOf" srcId="{5B3C0425-FDDC-4E1B-B131-0CEDC1F82B98}" destId="{782772A9-766B-41F6-9078-0537D79A39D4}" srcOrd="2" destOrd="0" presId="urn:microsoft.com/office/officeart/2005/8/layout/process4"/>
    <dgm:cxn modelId="{C8484BAB-5A3B-4180-8DF2-10905AEA29EA}" type="presParOf" srcId="{5B3C0425-FDDC-4E1B-B131-0CEDC1F82B98}" destId="{106D823B-3DCE-4371-88A8-24F43E5A73E3}" srcOrd="3" destOrd="0" presId="urn:microsoft.com/office/officeart/2005/8/layout/process4"/>
    <dgm:cxn modelId="{2B902C91-4D67-451E-8DE8-9B7241279F1B}" type="presParOf" srcId="{5B3C0425-FDDC-4E1B-B131-0CEDC1F82B98}" destId="{7B4D29EC-F1F9-464A-8363-E0F584F75983}" srcOrd="4" destOrd="0" presId="urn:microsoft.com/office/officeart/2005/8/layout/process4"/>
    <dgm:cxn modelId="{565623F2-9AEA-45D8-A5A2-1AC6829468A9}" type="presParOf" srcId="{5B3C0425-FDDC-4E1B-B131-0CEDC1F82B98}" destId="{0CA0368E-8CA8-40EC-82BB-555A83894B12}" srcOrd="5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580FE2-AEDD-4082-8C72-C9A62180A627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8F517F-ABFB-4528-B9D6-8C58C7F50BC2}">
      <dgm:prSet custT="1"/>
      <dgm:spPr/>
      <dgm:t>
        <a:bodyPr/>
        <a:lstStyle/>
        <a:p>
          <a:r>
            <a:rPr lang="en-US" sz="1400" dirty="0"/>
            <a:t>Enlist them as informed allies, collaborators, but provide a framework</a:t>
          </a:r>
        </a:p>
      </dgm:t>
    </dgm:pt>
    <dgm:pt modelId="{A50DD37F-F22A-48CC-95C9-CBEB10A64776}" type="parTrans" cxnId="{70C5A007-BE9C-4ED2-B9F6-91F30C12ED56}">
      <dgm:prSet/>
      <dgm:spPr/>
      <dgm:t>
        <a:bodyPr/>
        <a:lstStyle/>
        <a:p>
          <a:endParaRPr lang="en-US"/>
        </a:p>
      </dgm:t>
    </dgm:pt>
    <dgm:pt modelId="{97CD2FD5-44B7-4288-AE33-33B1658FEB95}" type="sibTrans" cxnId="{70C5A007-BE9C-4ED2-B9F6-91F30C12ED56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0708B3B2-CF4B-40B2-850F-2AE3BBB96810}">
      <dgm:prSet custT="1"/>
      <dgm:spPr/>
      <dgm:t>
        <a:bodyPr/>
        <a:lstStyle/>
        <a:p>
          <a:r>
            <a:rPr lang="en-US" sz="1400" dirty="0"/>
            <a:t>Offer “guidelines” about how best to participate</a:t>
          </a:r>
        </a:p>
      </dgm:t>
    </dgm:pt>
    <dgm:pt modelId="{775A17E2-730C-43EF-BEFA-2CC3670ADDF2}" type="parTrans" cxnId="{A6018017-79EA-4F18-9800-EC4A270BC5CA}">
      <dgm:prSet/>
      <dgm:spPr/>
      <dgm:t>
        <a:bodyPr/>
        <a:lstStyle/>
        <a:p>
          <a:endParaRPr lang="en-US"/>
        </a:p>
      </dgm:t>
    </dgm:pt>
    <dgm:pt modelId="{89898291-79C9-4155-BFF0-EEC04B7A17DB}" type="sibTrans" cxnId="{A6018017-79EA-4F18-9800-EC4A270BC5CA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CFC94363-61C4-4B8A-818D-702B9C283C19}">
      <dgm:prSet custT="1"/>
      <dgm:spPr/>
      <dgm:t>
        <a:bodyPr/>
        <a:lstStyle/>
        <a:p>
          <a:r>
            <a:rPr lang="en-US" sz="1400" dirty="0"/>
            <a:t>Anticipate some of the potential frustrations, disappointments</a:t>
          </a:r>
        </a:p>
      </dgm:t>
    </dgm:pt>
    <dgm:pt modelId="{6F5FFF88-E11D-4458-B384-DE3214E0313D}" type="parTrans" cxnId="{7F45E20C-C682-4887-81C2-C5B142CEBFE8}">
      <dgm:prSet/>
      <dgm:spPr/>
      <dgm:t>
        <a:bodyPr/>
        <a:lstStyle/>
        <a:p>
          <a:endParaRPr lang="en-US"/>
        </a:p>
      </dgm:t>
    </dgm:pt>
    <dgm:pt modelId="{543328B6-5963-46C6-935C-80B4BC32173E}" type="sibTrans" cxnId="{7F45E20C-C682-4887-81C2-C5B142CEBFE8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48C0989A-3A79-4EC6-A809-D1A148DC2158}">
      <dgm:prSet custT="1"/>
      <dgm:spPr/>
      <dgm:t>
        <a:bodyPr/>
        <a:lstStyle/>
        <a:p>
          <a:r>
            <a:rPr lang="en-US" sz="1400" dirty="0"/>
            <a:t>Offer guidelines about duration of therapy, group makeup</a:t>
          </a:r>
        </a:p>
      </dgm:t>
    </dgm:pt>
    <dgm:pt modelId="{3BF8B2AD-979D-46FD-9551-7D7AF0B0D6B9}" type="parTrans" cxnId="{237B6D80-1B84-4160-A8D7-35D057FDE4B8}">
      <dgm:prSet/>
      <dgm:spPr/>
      <dgm:t>
        <a:bodyPr/>
        <a:lstStyle/>
        <a:p>
          <a:endParaRPr lang="en-US"/>
        </a:p>
      </dgm:t>
    </dgm:pt>
    <dgm:pt modelId="{1BB29850-C27C-4773-BB5F-E34D2383A0C8}" type="sibTrans" cxnId="{237B6D80-1B84-4160-A8D7-35D057FDE4B8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79267788-A108-4483-94EC-B4C85C0C508D}">
      <dgm:prSet custT="1"/>
      <dgm:spPr/>
      <dgm:t>
        <a:bodyPr/>
        <a:lstStyle/>
        <a:p>
          <a:r>
            <a:rPr lang="en-US" sz="1400" dirty="0"/>
            <a:t>Discuss “ground rules”</a:t>
          </a:r>
        </a:p>
      </dgm:t>
    </dgm:pt>
    <dgm:pt modelId="{5BA0C4A7-DDFE-40F8-BC12-CADEECA7D95F}" type="parTrans" cxnId="{55F2F5D5-5281-4B99-96C4-DAAB88B49BDC}">
      <dgm:prSet/>
      <dgm:spPr/>
      <dgm:t>
        <a:bodyPr/>
        <a:lstStyle/>
        <a:p>
          <a:endParaRPr lang="en-US"/>
        </a:p>
      </dgm:t>
    </dgm:pt>
    <dgm:pt modelId="{A10106A3-5CD2-4D55-AFDF-4C92AEA0E5BA}" type="sibTrans" cxnId="{55F2F5D5-5281-4B99-96C4-DAAB88B49BDC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3E42B214-2F3F-4537-BDFC-7ECC179D5347}">
      <dgm:prSet custT="1"/>
      <dgm:spPr/>
      <dgm:t>
        <a:bodyPr/>
        <a:lstStyle/>
        <a:p>
          <a:r>
            <a:rPr lang="en-US" sz="1400" dirty="0"/>
            <a:t>Discuss “risks”</a:t>
          </a:r>
        </a:p>
      </dgm:t>
    </dgm:pt>
    <dgm:pt modelId="{A9FA580B-A784-48D7-953E-B3C4A9DC3209}" type="parTrans" cxnId="{02342A88-F122-4EF5-9A89-408CEA772681}">
      <dgm:prSet/>
      <dgm:spPr/>
      <dgm:t>
        <a:bodyPr/>
        <a:lstStyle/>
        <a:p>
          <a:endParaRPr lang="en-US"/>
        </a:p>
      </dgm:t>
    </dgm:pt>
    <dgm:pt modelId="{6D349E3A-69FA-4463-8399-FFDE240B6FC6}" type="sibTrans" cxnId="{02342A88-F122-4EF5-9A89-408CEA772681}">
      <dgm:prSet phldrT="6" phldr="0"/>
      <dgm:spPr/>
      <dgm:t>
        <a:bodyPr/>
        <a:lstStyle/>
        <a:p>
          <a:r>
            <a:rPr lang="en-US"/>
            <a:t>6</a:t>
          </a:r>
        </a:p>
      </dgm:t>
    </dgm:pt>
    <dgm:pt modelId="{4852ADE8-5EA4-4A12-A16A-F337EA9FA121}" type="pres">
      <dgm:prSet presAssocID="{2E580FE2-AEDD-4082-8C72-C9A62180A627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B757F3-AEA3-469B-891D-8AE182ECA580}" type="pres">
      <dgm:prSet presAssocID="{A68F517F-ABFB-4528-B9D6-8C58C7F50BC2}" presName="compositeNode" presStyleCnt="0">
        <dgm:presLayoutVars>
          <dgm:bulletEnabled val="1"/>
        </dgm:presLayoutVars>
      </dgm:prSet>
      <dgm:spPr/>
    </dgm:pt>
    <dgm:pt modelId="{F0B63BAF-AF65-44C2-B408-3F69F5836BF3}" type="pres">
      <dgm:prSet presAssocID="{A68F517F-ABFB-4528-B9D6-8C58C7F50BC2}" presName="bgRect" presStyleLbl="bgAccFollowNode1" presStyleIdx="0" presStyleCnt="6"/>
      <dgm:spPr/>
      <dgm:t>
        <a:bodyPr/>
        <a:lstStyle/>
        <a:p>
          <a:endParaRPr lang="en-US"/>
        </a:p>
      </dgm:t>
    </dgm:pt>
    <dgm:pt modelId="{AD475B2D-327B-4009-AE83-D91C3F8FD0B4}" type="pres">
      <dgm:prSet presAssocID="{97CD2FD5-44B7-4288-AE33-33B1658FEB95}" presName="sibTransNodeCircle" presStyleLbl="alignNode1" presStyleIdx="0" presStyleCnt="12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E2F5EDDA-24EB-4E71-827B-629C49B5B324}" type="pres">
      <dgm:prSet presAssocID="{A68F517F-ABFB-4528-B9D6-8C58C7F50BC2}" presName="bottomLine" presStyleLbl="alignNode1" presStyleIdx="1" presStyleCnt="12">
        <dgm:presLayoutVars/>
      </dgm:prSet>
      <dgm:spPr/>
    </dgm:pt>
    <dgm:pt modelId="{1245E820-16BB-403D-8F99-81FD57D46735}" type="pres">
      <dgm:prSet presAssocID="{A68F517F-ABFB-4528-B9D6-8C58C7F50BC2}" presName="nodeText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6A055E-ED86-4A1C-9C04-E19B66A14507}" type="pres">
      <dgm:prSet presAssocID="{97CD2FD5-44B7-4288-AE33-33B1658FEB95}" presName="sibTrans" presStyleCnt="0"/>
      <dgm:spPr/>
    </dgm:pt>
    <dgm:pt modelId="{D8358B7A-CB85-4DBB-8BAB-7B2921C24018}" type="pres">
      <dgm:prSet presAssocID="{0708B3B2-CF4B-40B2-850F-2AE3BBB96810}" presName="compositeNode" presStyleCnt="0">
        <dgm:presLayoutVars>
          <dgm:bulletEnabled val="1"/>
        </dgm:presLayoutVars>
      </dgm:prSet>
      <dgm:spPr/>
    </dgm:pt>
    <dgm:pt modelId="{568FF8A7-0187-4D9C-981B-923008B7380E}" type="pres">
      <dgm:prSet presAssocID="{0708B3B2-CF4B-40B2-850F-2AE3BBB96810}" presName="bgRect" presStyleLbl="bgAccFollowNode1" presStyleIdx="1" presStyleCnt="6"/>
      <dgm:spPr/>
      <dgm:t>
        <a:bodyPr/>
        <a:lstStyle/>
        <a:p>
          <a:endParaRPr lang="en-US"/>
        </a:p>
      </dgm:t>
    </dgm:pt>
    <dgm:pt modelId="{0A7FF264-9E38-46EB-A2E7-F0CBEBB5EEC8}" type="pres">
      <dgm:prSet presAssocID="{89898291-79C9-4155-BFF0-EEC04B7A17DB}" presName="sibTransNodeCircle" presStyleLbl="alignNode1" presStyleIdx="2" presStyleCnt="12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9F6E6DA4-851F-44D3-AC2E-54A0D35BF765}" type="pres">
      <dgm:prSet presAssocID="{0708B3B2-CF4B-40B2-850F-2AE3BBB96810}" presName="bottomLine" presStyleLbl="alignNode1" presStyleIdx="3" presStyleCnt="12">
        <dgm:presLayoutVars/>
      </dgm:prSet>
      <dgm:spPr/>
    </dgm:pt>
    <dgm:pt modelId="{7E202DB5-EED8-4E07-9528-88EC5656A72D}" type="pres">
      <dgm:prSet presAssocID="{0708B3B2-CF4B-40B2-850F-2AE3BBB96810}" presName="nodeText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FEECFE-02E5-4B95-94D6-3FD3BF0EA0D4}" type="pres">
      <dgm:prSet presAssocID="{89898291-79C9-4155-BFF0-EEC04B7A17DB}" presName="sibTrans" presStyleCnt="0"/>
      <dgm:spPr/>
    </dgm:pt>
    <dgm:pt modelId="{1378AB8C-917F-4E6E-80A7-4577A6C206DF}" type="pres">
      <dgm:prSet presAssocID="{CFC94363-61C4-4B8A-818D-702B9C283C19}" presName="compositeNode" presStyleCnt="0">
        <dgm:presLayoutVars>
          <dgm:bulletEnabled val="1"/>
        </dgm:presLayoutVars>
      </dgm:prSet>
      <dgm:spPr/>
    </dgm:pt>
    <dgm:pt modelId="{CC0C26CF-BB85-41FE-BCE7-AF918390321F}" type="pres">
      <dgm:prSet presAssocID="{CFC94363-61C4-4B8A-818D-702B9C283C19}" presName="bgRect" presStyleLbl="bgAccFollowNode1" presStyleIdx="2" presStyleCnt="6"/>
      <dgm:spPr/>
      <dgm:t>
        <a:bodyPr/>
        <a:lstStyle/>
        <a:p>
          <a:endParaRPr lang="en-US"/>
        </a:p>
      </dgm:t>
    </dgm:pt>
    <dgm:pt modelId="{D9DDEA89-BE68-4D2F-AA3A-28A83DECFE47}" type="pres">
      <dgm:prSet presAssocID="{543328B6-5963-46C6-935C-80B4BC32173E}" presName="sibTransNodeCircle" presStyleLbl="alignNode1" presStyleIdx="4" presStyleCnt="12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3C70D051-BC14-4973-AF89-908AC532DC3B}" type="pres">
      <dgm:prSet presAssocID="{CFC94363-61C4-4B8A-818D-702B9C283C19}" presName="bottomLine" presStyleLbl="alignNode1" presStyleIdx="5" presStyleCnt="12">
        <dgm:presLayoutVars/>
      </dgm:prSet>
      <dgm:spPr/>
    </dgm:pt>
    <dgm:pt modelId="{5636C752-3F91-4E32-8BC2-9610DAA12836}" type="pres">
      <dgm:prSet presAssocID="{CFC94363-61C4-4B8A-818D-702B9C283C19}" presName="nodeText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E15308-151E-4DA6-9112-90300123B9EC}" type="pres">
      <dgm:prSet presAssocID="{543328B6-5963-46C6-935C-80B4BC32173E}" presName="sibTrans" presStyleCnt="0"/>
      <dgm:spPr/>
    </dgm:pt>
    <dgm:pt modelId="{36EB9D5E-6C6D-4711-B106-963B0D7C2363}" type="pres">
      <dgm:prSet presAssocID="{48C0989A-3A79-4EC6-A809-D1A148DC2158}" presName="compositeNode" presStyleCnt="0">
        <dgm:presLayoutVars>
          <dgm:bulletEnabled val="1"/>
        </dgm:presLayoutVars>
      </dgm:prSet>
      <dgm:spPr/>
    </dgm:pt>
    <dgm:pt modelId="{5AF5693A-3ECC-4E1B-9EA4-9F275607A47D}" type="pres">
      <dgm:prSet presAssocID="{48C0989A-3A79-4EC6-A809-D1A148DC2158}" presName="bgRect" presStyleLbl="bgAccFollowNode1" presStyleIdx="3" presStyleCnt="6"/>
      <dgm:spPr/>
      <dgm:t>
        <a:bodyPr/>
        <a:lstStyle/>
        <a:p>
          <a:endParaRPr lang="en-US"/>
        </a:p>
      </dgm:t>
    </dgm:pt>
    <dgm:pt modelId="{B6DE1A34-41DC-476C-82FB-C9CC86F983F2}" type="pres">
      <dgm:prSet presAssocID="{1BB29850-C27C-4773-BB5F-E34D2383A0C8}" presName="sibTransNodeCircle" presStyleLbl="alignNode1" presStyleIdx="6" presStyleCnt="12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577F9671-CF3E-41ED-B4C8-A7DFE3B57CEA}" type="pres">
      <dgm:prSet presAssocID="{48C0989A-3A79-4EC6-A809-D1A148DC2158}" presName="bottomLine" presStyleLbl="alignNode1" presStyleIdx="7" presStyleCnt="12">
        <dgm:presLayoutVars/>
      </dgm:prSet>
      <dgm:spPr/>
    </dgm:pt>
    <dgm:pt modelId="{8131578F-F1F0-4E79-9F75-DCA825A1A5C6}" type="pres">
      <dgm:prSet presAssocID="{48C0989A-3A79-4EC6-A809-D1A148DC2158}" presName="nodeText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76D34A-CA7E-467E-B661-20FD48D3A698}" type="pres">
      <dgm:prSet presAssocID="{1BB29850-C27C-4773-BB5F-E34D2383A0C8}" presName="sibTrans" presStyleCnt="0"/>
      <dgm:spPr/>
    </dgm:pt>
    <dgm:pt modelId="{439B5CF4-382C-44E0-B3B4-D0D821B4CE45}" type="pres">
      <dgm:prSet presAssocID="{79267788-A108-4483-94EC-B4C85C0C508D}" presName="compositeNode" presStyleCnt="0">
        <dgm:presLayoutVars>
          <dgm:bulletEnabled val="1"/>
        </dgm:presLayoutVars>
      </dgm:prSet>
      <dgm:spPr/>
    </dgm:pt>
    <dgm:pt modelId="{ADB6D1CC-AF46-4B2F-9F17-C183140C9637}" type="pres">
      <dgm:prSet presAssocID="{79267788-A108-4483-94EC-B4C85C0C508D}" presName="bgRect" presStyleLbl="bgAccFollowNode1" presStyleIdx="4" presStyleCnt="6"/>
      <dgm:spPr/>
      <dgm:t>
        <a:bodyPr/>
        <a:lstStyle/>
        <a:p>
          <a:endParaRPr lang="en-US"/>
        </a:p>
      </dgm:t>
    </dgm:pt>
    <dgm:pt modelId="{B2F4B123-B97E-4EF0-97D2-D71AC1385417}" type="pres">
      <dgm:prSet presAssocID="{A10106A3-5CD2-4D55-AFDF-4C92AEA0E5BA}" presName="sibTransNodeCircle" presStyleLbl="alignNode1" presStyleIdx="8" presStyleCnt="12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DE85E3EC-8F54-4505-B0A3-0B3EC8B14A00}" type="pres">
      <dgm:prSet presAssocID="{79267788-A108-4483-94EC-B4C85C0C508D}" presName="bottomLine" presStyleLbl="alignNode1" presStyleIdx="9" presStyleCnt="12">
        <dgm:presLayoutVars/>
      </dgm:prSet>
      <dgm:spPr/>
    </dgm:pt>
    <dgm:pt modelId="{837BF90D-7F4B-4F99-8190-3BA80D457076}" type="pres">
      <dgm:prSet presAssocID="{79267788-A108-4483-94EC-B4C85C0C508D}" presName="nodeText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A7CD2-8433-4D1B-B4AF-629DC8CA5786}" type="pres">
      <dgm:prSet presAssocID="{A10106A3-5CD2-4D55-AFDF-4C92AEA0E5BA}" presName="sibTrans" presStyleCnt="0"/>
      <dgm:spPr/>
    </dgm:pt>
    <dgm:pt modelId="{C224D686-DCC7-44DB-9B98-EC6F23A1068B}" type="pres">
      <dgm:prSet presAssocID="{3E42B214-2F3F-4537-BDFC-7ECC179D5347}" presName="compositeNode" presStyleCnt="0">
        <dgm:presLayoutVars>
          <dgm:bulletEnabled val="1"/>
        </dgm:presLayoutVars>
      </dgm:prSet>
      <dgm:spPr/>
    </dgm:pt>
    <dgm:pt modelId="{1B50D7FD-5FC8-4F7D-99E4-7E8E867C3C0C}" type="pres">
      <dgm:prSet presAssocID="{3E42B214-2F3F-4537-BDFC-7ECC179D5347}" presName="bgRect" presStyleLbl="bgAccFollowNode1" presStyleIdx="5" presStyleCnt="6"/>
      <dgm:spPr/>
      <dgm:t>
        <a:bodyPr/>
        <a:lstStyle/>
        <a:p>
          <a:endParaRPr lang="en-US"/>
        </a:p>
      </dgm:t>
    </dgm:pt>
    <dgm:pt modelId="{7A384BE2-0D42-4AD0-931F-861D22EA2BAF}" type="pres">
      <dgm:prSet presAssocID="{6D349E3A-69FA-4463-8399-FFDE240B6FC6}" presName="sibTransNodeCircle" presStyleLbl="alignNode1" presStyleIdx="10" presStyleCnt="12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E80496A1-F4EA-4508-9659-E4038FF8C55A}" type="pres">
      <dgm:prSet presAssocID="{3E42B214-2F3F-4537-BDFC-7ECC179D5347}" presName="bottomLine" presStyleLbl="alignNode1" presStyleIdx="11" presStyleCnt="12">
        <dgm:presLayoutVars/>
      </dgm:prSet>
      <dgm:spPr/>
    </dgm:pt>
    <dgm:pt modelId="{FAFBB9D5-0857-4CFC-A0BB-2E744516AA05}" type="pres">
      <dgm:prSet presAssocID="{3E42B214-2F3F-4537-BDFC-7ECC179D5347}" presName="nodeText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96BD1C-A9A4-4800-B9CA-F62A784102CB}" type="presOf" srcId="{6D349E3A-69FA-4463-8399-FFDE240B6FC6}" destId="{7A384BE2-0D42-4AD0-931F-861D22EA2BAF}" srcOrd="0" destOrd="0" presId="urn:microsoft.com/office/officeart/2016/7/layout/BasicLinearProcessNumbered"/>
    <dgm:cxn modelId="{55F2F5D5-5281-4B99-96C4-DAAB88B49BDC}" srcId="{2E580FE2-AEDD-4082-8C72-C9A62180A627}" destId="{79267788-A108-4483-94EC-B4C85C0C508D}" srcOrd="4" destOrd="0" parTransId="{5BA0C4A7-DDFE-40F8-BC12-CADEECA7D95F}" sibTransId="{A10106A3-5CD2-4D55-AFDF-4C92AEA0E5BA}"/>
    <dgm:cxn modelId="{E60EF0A1-63B5-4E36-B486-66F514ED30E9}" type="presOf" srcId="{79267788-A108-4483-94EC-B4C85C0C508D}" destId="{ADB6D1CC-AF46-4B2F-9F17-C183140C9637}" srcOrd="0" destOrd="0" presId="urn:microsoft.com/office/officeart/2016/7/layout/BasicLinearProcessNumbered"/>
    <dgm:cxn modelId="{77CE6C80-6872-4822-97B0-999FC76752EB}" type="presOf" srcId="{CFC94363-61C4-4B8A-818D-702B9C283C19}" destId="{CC0C26CF-BB85-41FE-BCE7-AF918390321F}" srcOrd="0" destOrd="0" presId="urn:microsoft.com/office/officeart/2016/7/layout/BasicLinearProcessNumbered"/>
    <dgm:cxn modelId="{EEACC09B-9FBA-446C-9F34-1EF45761B458}" type="presOf" srcId="{1BB29850-C27C-4773-BB5F-E34D2383A0C8}" destId="{B6DE1A34-41DC-476C-82FB-C9CC86F983F2}" srcOrd="0" destOrd="0" presId="urn:microsoft.com/office/officeart/2016/7/layout/BasicLinearProcessNumbered"/>
    <dgm:cxn modelId="{B3351F42-2191-4F52-A344-22BB250E24E0}" type="presOf" srcId="{48C0989A-3A79-4EC6-A809-D1A148DC2158}" destId="{5AF5693A-3ECC-4E1B-9EA4-9F275607A47D}" srcOrd="0" destOrd="0" presId="urn:microsoft.com/office/officeart/2016/7/layout/BasicLinearProcessNumbered"/>
    <dgm:cxn modelId="{02342A88-F122-4EF5-9A89-408CEA772681}" srcId="{2E580FE2-AEDD-4082-8C72-C9A62180A627}" destId="{3E42B214-2F3F-4537-BDFC-7ECC179D5347}" srcOrd="5" destOrd="0" parTransId="{A9FA580B-A784-48D7-953E-B3C4A9DC3209}" sibTransId="{6D349E3A-69FA-4463-8399-FFDE240B6FC6}"/>
    <dgm:cxn modelId="{9AF55F25-CD33-4FAA-9340-D17B3467BE71}" type="presOf" srcId="{CFC94363-61C4-4B8A-818D-702B9C283C19}" destId="{5636C752-3F91-4E32-8BC2-9610DAA12836}" srcOrd="1" destOrd="0" presId="urn:microsoft.com/office/officeart/2016/7/layout/BasicLinearProcessNumbered"/>
    <dgm:cxn modelId="{F72F2008-1D1A-425D-8C9C-B203BD454276}" type="presOf" srcId="{0708B3B2-CF4B-40B2-850F-2AE3BBB96810}" destId="{568FF8A7-0187-4D9C-981B-923008B7380E}" srcOrd="0" destOrd="0" presId="urn:microsoft.com/office/officeart/2016/7/layout/BasicLinearProcessNumbered"/>
    <dgm:cxn modelId="{C83B8086-B0D4-48E9-A7F0-DAB6F17BC17F}" type="presOf" srcId="{2E580FE2-AEDD-4082-8C72-C9A62180A627}" destId="{4852ADE8-5EA4-4A12-A16A-F337EA9FA121}" srcOrd="0" destOrd="0" presId="urn:microsoft.com/office/officeart/2016/7/layout/BasicLinearProcessNumbered"/>
    <dgm:cxn modelId="{2B24D1DC-5170-458C-BE7F-D7C6BCD5A6E6}" type="presOf" srcId="{89898291-79C9-4155-BFF0-EEC04B7A17DB}" destId="{0A7FF264-9E38-46EB-A2E7-F0CBEBB5EEC8}" srcOrd="0" destOrd="0" presId="urn:microsoft.com/office/officeart/2016/7/layout/BasicLinearProcessNumbered"/>
    <dgm:cxn modelId="{68428B1E-7334-46CE-9542-30A160A84268}" type="presOf" srcId="{A10106A3-5CD2-4D55-AFDF-4C92AEA0E5BA}" destId="{B2F4B123-B97E-4EF0-97D2-D71AC1385417}" srcOrd="0" destOrd="0" presId="urn:microsoft.com/office/officeart/2016/7/layout/BasicLinearProcessNumbered"/>
    <dgm:cxn modelId="{DD7C75C6-86C5-4881-9D0D-AA0C7182ED65}" type="presOf" srcId="{48C0989A-3A79-4EC6-A809-D1A148DC2158}" destId="{8131578F-F1F0-4E79-9F75-DCA825A1A5C6}" srcOrd="1" destOrd="0" presId="urn:microsoft.com/office/officeart/2016/7/layout/BasicLinearProcessNumbered"/>
    <dgm:cxn modelId="{A6018017-79EA-4F18-9800-EC4A270BC5CA}" srcId="{2E580FE2-AEDD-4082-8C72-C9A62180A627}" destId="{0708B3B2-CF4B-40B2-850F-2AE3BBB96810}" srcOrd="1" destOrd="0" parTransId="{775A17E2-730C-43EF-BEFA-2CC3670ADDF2}" sibTransId="{89898291-79C9-4155-BFF0-EEC04B7A17DB}"/>
    <dgm:cxn modelId="{926F3AAC-9CA7-488D-AC88-9AB7B2F78C29}" type="presOf" srcId="{3E42B214-2F3F-4537-BDFC-7ECC179D5347}" destId="{FAFBB9D5-0857-4CFC-A0BB-2E744516AA05}" srcOrd="1" destOrd="0" presId="urn:microsoft.com/office/officeart/2016/7/layout/BasicLinearProcessNumbered"/>
    <dgm:cxn modelId="{3A4CBAA7-91BD-4DF3-9778-5ACAF4B5ED24}" type="presOf" srcId="{A68F517F-ABFB-4528-B9D6-8C58C7F50BC2}" destId="{1245E820-16BB-403D-8F99-81FD57D46735}" srcOrd="1" destOrd="0" presId="urn:microsoft.com/office/officeart/2016/7/layout/BasicLinearProcessNumbered"/>
    <dgm:cxn modelId="{237B6D80-1B84-4160-A8D7-35D057FDE4B8}" srcId="{2E580FE2-AEDD-4082-8C72-C9A62180A627}" destId="{48C0989A-3A79-4EC6-A809-D1A148DC2158}" srcOrd="3" destOrd="0" parTransId="{3BF8B2AD-979D-46FD-9551-7D7AF0B0D6B9}" sibTransId="{1BB29850-C27C-4773-BB5F-E34D2383A0C8}"/>
    <dgm:cxn modelId="{04502452-2AD4-4F4D-BC20-80BF76982455}" type="presOf" srcId="{97CD2FD5-44B7-4288-AE33-33B1658FEB95}" destId="{AD475B2D-327B-4009-AE83-D91C3F8FD0B4}" srcOrd="0" destOrd="0" presId="urn:microsoft.com/office/officeart/2016/7/layout/BasicLinearProcessNumbered"/>
    <dgm:cxn modelId="{3A9D6FAE-5E8F-4D95-AC2D-0153595F4A5E}" type="presOf" srcId="{0708B3B2-CF4B-40B2-850F-2AE3BBB96810}" destId="{7E202DB5-EED8-4E07-9528-88EC5656A72D}" srcOrd="1" destOrd="0" presId="urn:microsoft.com/office/officeart/2016/7/layout/BasicLinearProcessNumbered"/>
    <dgm:cxn modelId="{7F45E20C-C682-4887-81C2-C5B142CEBFE8}" srcId="{2E580FE2-AEDD-4082-8C72-C9A62180A627}" destId="{CFC94363-61C4-4B8A-818D-702B9C283C19}" srcOrd="2" destOrd="0" parTransId="{6F5FFF88-E11D-4458-B384-DE3214E0313D}" sibTransId="{543328B6-5963-46C6-935C-80B4BC32173E}"/>
    <dgm:cxn modelId="{6C7B18C5-F6CB-4CE0-A914-ABE75CAD67BE}" type="presOf" srcId="{79267788-A108-4483-94EC-B4C85C0C508D}" destId="{837BF90D-7F4B-4F99-8190-3BA80D457076}" srcOrd="1" destOrd="0" presId="urn:microsoft.com/office/officeart/2016/7/layout/BasicLinearProcessNumbered"/>
    <dgm:cxn modelId="{70C5A007-BE9C-4ED2-B9F6-91F30C12ED56}" srcId="{2E580FE2-AEDD-4082-8C72-C9A62180A627}" destId="{A68F517F-ABFB-4528-B9D6-8C58C7F50BC2}" srcOrd="0" destOrd="0" parTransId="{A50DD37F-F22A-48CC-95C9-CBEB10A64776}" sibTransId="{97CD2FD5-44B7-4288-AE33-33B1658FEB95}"/>
    <dgm:cxn modelId="{41E7D4FF-1F68-465E-B94D-2BD7784B11C0}" type="presOf" srcId="{543328B6-5963-46C6-935C-80B4BC32173E}" destId="{D9DDEA89-BE68-4D2F-AA3A-28A83DECFE47}" srcOrd="0" destOrd="0" presId="urn:microsoft.com/office/officeart/2016/7/layout/BasicLinearProcessNumbered"/>
    <dgm:cxn modelId="{C2DAD555-2DFE-423C-9296-DABFDEA47902}" type="presOf" srcId="{A68F517F-ABFB-4528-B9D6-8C58C7F50BC2}" destId="{F0B63BAF-AF65-44C2-B408-3F69F5836BF3}" srcOrd="0" destOrd="0" presId="urn:microsoft.com/office/officeart/2016/7/layout/BasicLinearProcessNumbered"/>
    <dgm:cxn modelId="{A5A45C21-9043-46DB-8170-CDF3C1D4847C}" type="presOf" srcId="{3E42B214-2F3F-4537-BDFC-7ECC179D5347}" destId="{1B50D7FD-5FC8-4F7D-99E4-7E8E867C3C0C}" srcOrd="0" destOrd="0" presId="urn:microsoft.com/office/officeart/2016/7/layout/BasicLinearProcessNumbered"/>
    <dgm:cxn modelId="{C644F1E5-9D75-475A-9F16-FFF52E7D2EAE}" type="presParOf" srcId="{4852ADE8-5EA4-4A12-A16A-F337EA9FA121}" destId="{F3B757F3-AEA3-469B-891D-8AE182ECA580}" srcOrd="0" destOrd="0" presId="urn:microsoft.com/office/officeart/2016/7/layout/BasicLinearProcessNumbered"/>
    <dgm:cxn modelId="{7C96CF86-B118-4252-9F4A-A3409F47000D}" type="presParOf" srcId="{F3B757F3-AEA3-469B-891D-8AE182ECA580}" destId="{F0B63BAF-AF65-44C2-B408-3F69F5836BF3}" srcOrd="0" destOrd="0" presId="urn:microsoft.com/office/officeart/2016/7/layout/BasicLinearProcessNumbered"/>
    <dgm:cxn modelId="{CE05F9C9-911A-476E-AF7F-DDCC6EBB5CB1}" type="presParOf" srcId="{F3B757F3-AEA3-469B-891D-8AE182ECA580}" destId="{AD475B2D-327B-4009-AE83-D91C3F8FD0B4}" srcOrd="1" destOrd="0" presId="urn:microsoft.com/office/officeart/2016/7/layout/BasicLinearProcessNumbered"/>
    <dgm:cxn modelId="{E89055CE-43F3-4EA9-A032-6AF9BE4FF65B}" type="presParOf" srcId="{F3B757F3-AEA3-469B-891D-8AE182ECA580}" destId="{E2F5EDDA-24EB-4E71-827B-629C49B5B324}" srcOrd="2" destOrd="0" presId="urn:microsoft.com/office/officeart/2016/7/layout/BasicLinearProcessNumbered"/>
    <dgm:cxn modelId="{DB1B5471-BA77-4282-B8E4-16AEBEF9E7CB}" type="presParOf" srcId="{F3B757F3-AEA3-469B-891D-8AE182ECA580}" destId="{1245E820-16BB-403D-8F99-81FD57D46735}" srcOrd="3" destOrd="0" presId="urn:microsoft.com/office/officeart/2016/7/layout/BasicLinearProcessNumbered"/>
    <dgm:cxn modelId="{6BD963FB-DE32-4234-8BD1-D3FD64B6BD68}" type="presParOf" srcId="{4852ADE8-5EA4-4A12-A16A-F337EA9FA121}" destId="{AD6A055E-ED86-4A1C-9C04-E19B66A14507}" srcOrd="1" destOrd="0" presId="urn:microsoft.com/office/officeart/2016/7/layout/BasicLinearProcessNumbered"/>
    <dgm:cxn modelId="{3B3935E2-BAA1-4B9B-B4AB-B977A896CAD3}" type="presParOf" srcId="{4852ADE8-5EA4-4A12-A16A-F337EA9FA121}" destId="{D8358B7A-CB85-4DBB-8BAB-7B2921C24018}" srcOrd="2" destOrd="0" presId="urn:microsoft.com/office/officeart/2016/7/layout/BasicLinearProcessNumbered"/>
    <dgm:cxn modelId="{9B54AB41-BF5D-46BE-96E2-29099C72FF15}" type="presParOf" srcId="{D8358B7A-CB85-4DBB-8BAB-7B2921C24018}" destId="{568FF8A7-0187-4D9C-981B-923008B7380E}" srcOrd="0" destOrd="0" presId="urn:microsoft.com/office/officeart/2016/7/layout/BasicLinearProcessNumbered"/>
    <dgm:cxn modelId="{EE43785A-E149-4FF2-BD93-35494DD4E33A}" type="presParOf" srcId="{D8358B7A-CB85-4DBB-8BAB-7B2921C24018}" destId="{0A7FF264-9E38-46EB-A2E7-F0CBEBB5EEC8}" srcOrd="1" destOrd="0" presId="urn:microsoft.com/office/officeart/2016/7/layout/BasicLinearProcessNumbered"/>
    <dgm:cxn modelId="{1D201A34-6345-4172-97D5-EB9FEF0EEEDE}" type="presParOf" srcId="{D8358B7A-CB85-4DBB-8BAB-7B2921C24018}" destId="{9F6E6DA4-851F-44D3-AC2E-54A0D35BF765}" srcOrd="2" destOrd="0" presId="urn:microsoft.com/office/officeart/2016/7/layout/BasicLinearProcessNumbered"/>
    <dgm:cxn modelId="{238D1134-0434-47EE-A702-668D5D4CFC25}" type="presParOf" srcId="{D8358B7A-CB85-4DBB-8BAB-7B2921C24018}" destId="{7E202DB5-EED8-4E07-9528-88EC5656A72D}" srcOrd="3" destOrd="0" presId="urn:microsoft.com/office/officeart/2016/7/layout/BasicLinearProcessNumbered"/>
    <dgm:cxn modelId="{9B670EED-AAC2-43A5-8279-BDE74D7A6CEF}" type="presParOf" srcId="{4852ADE8-5EA4-4A12-A16A-F337EA9FA121}" destId="{0BFEECFE-02E5-4B95-94D6-3FD3BF0EA0D4}" srcOrd="3" destOrd="0" presId="urn:microsoft.com/office/officeart/2016/7/layout/BasicLinearProcessNumbered"/>
    <dgm:cxn modelId="{505E8720-1315-4493-8DC4-78DF2290CD9D}" type="presParOf" srcId="{4852ADE8-5EA4-4A12-A16A-F337EA9FA121}" destId="{1378AB8C-917F-4E6E-80A7-4577A6C206DF}" srcOrd="4" destOrd="0" presId="urn:microsoft.com/office/officeart/2016/7/layout/BasicLinearProcessNumbered"/>
    <dgm:cxn modelId="{A14ABA3E-E02C-4C7E-B095-276A27B4CA9B}" type="presParOf" srcId="{1378AB8C-917F-4E6E-80A7-4577A6C206DF}" destId="{CC0C26CF-BB85-41FE-BCE7-AF918390321F}" srcOrd="0" destOrd="0" presId="urn:microsoft.com/office/officeart/2016/7/layout/BasicLinearProcessNumbered"/>
    <dgm:cxn modelId="{99C320FD-AF20-44B7-91E4-A157D4091090}" type="presParOf" srcId="{1378AB8C-917F-4E6E-80A7-4577A6C206DF}" destId="{D9DDEA89-BE68-4D2F-AA3A-28A83DECFE47}" srcOrd="1" destOrd="0" presId="urn:microsoft.com/office/officeart/2016/7/layout/BasicLinearProcessNumbered"/>
    <dgm:cxn modelId="{D19F3A7F-1502-4AC9-B995-2F57A8AACA59}" type="presParOf" srcId="{1378AB8C-917F-4E6E-80A7-4577A6C206DF}" destId="{3C70D051-BC14-4973-AF89-908AC532DC3B}" srcOrd="2" destOrd="0" presId="urn:microsoft.com/office/officeart/2016/7/layout/BasicLinearProcessNumbered"/>
    <dgm:cxn modelId="{794076EB-D433-41ED-9E73-D60CE08B6A0B}" type="presParOf" srcId="{1378AB8C-917F-4E6E-80A7-4577A6C206DF}" destId="{5636C752-3F91-4E32-8BC2-9610DAA12836}" srcOrd="3" destOrd="0" presId="urn:microsoft.com/office/officeart/2016/7/layout/BasicLinearProcessNumbered"/>
    <dgm:cxn modelId="{5B169EB0-51B5-44EC-A8F2-2E984D2626F2}" type="presParOf" srcId="{4852ADE8-5EA4-4A12-A16A-F337EA9FA121}" destId="{5FE15308-151E-4DA6-9112-90300123B9EC}" srcOrd="5" destOrd="0" presId="urn:microsoft.com/office/officeart/2016/7/layout/BasicLinearProcessNumbered"/>
    <dgm:cxn modelId="{53BB3B5C-3831-4D16-88BB-85559443CCF7}" type="presParOf" srcId="{4852ADE8-5EA4-4A12-A16A-F337EA9FA121}" destId="{36EB9D5E-6C6D-4711-B106-963B0D7C2363}" srcOrd="6" destOrd="0" presId="urn:microsoft.com/office/officeart/2016/7/layout/BasicLinearProcessNumbered"/>
    <dgm:cxn modelId="{9CFE5D26-E882-4A48-BCEB-4D472784535A}" type="presParOf" srcId="{36EB9D5E-6C6D-4711-B106-963B0D7C2363}" destId="{5AF5693A-3ECC-4E1B-9EA4-9F275607A47D}" srcOrd="0" destOrd="0" presId="urn:microsoft.com/office/officeart/2016/7/layout/BasicLinearProcessNumbered"/>
    <dgm:cxn modelId="{84EF9CCD-86F1-4525-877F-2752F3C14E33}" type="presParOf" srcId="{36EB9D5E-6C6D-4711-B106-963B0D7C2363}" destId="{B6DE1A34-41DC-476C-82FB-C9CC86F983F2}" srcOrd="1" destOrd="0" presId="urn:microsoft.com/office/officeart/2016/7/layout/BasicLinearProcessNumbered"/>
    <dgm:cxn modelId="{7A38E3F6-2A84-4D08-B06C-0E920954833F}" type="presParOf" srcId="{36EB9D5E-6C6D-4711-B106-963B0D7C2363}" destId="{577F9671-CF3E-41ED-B4C8-A7DFE3B57CEA}" srcOrd="2" destOrd="0" presId="urn:microsoft.com/office/officeart/2016/7/layout/BasicLinearProcessNumbered"/>
    <dgm:cxn modelId="{55807874-E54F-4B8B-99F4-2F6633EBB92C}" type="presParOf" srcId="{36EB9D5E-6C6D-4711-B106-963B0D7C2363}" destId="{8131578F-F1F0-4E79-9F75-DCA825A1A5C6}" srcOrd="3" destOrd="0" presId="urn:microsoft.com/office/officeart/2016/7/layout/BasicLinearProcessNumbered"/>
    <dgm:cxn modelId="{85F05333-8B6F-4FAE-AF41-725C4102CC4A}" type="presParOf" srcId="{4852ADE8-5EA4-4A12-A16A-F337EA9FA121}" destId="{4476D34A-CA7E-467E-B661-20FD48D3A698}" srcOrd="7" destOrd="0" presId="urn:microsoft.com/office/officeart/2016/7/layout/BasicLinearProcessNumbered"/>
    <dgm:cxn modelId="{30B2C58E-CC1E-469F-AEA0-F58E75481595}" type="presParOf" srcId="{4852ADE8-5EA4-4A12-A16A-F337EA9FA121}" destId="{439B5CF4-382C-44E0-B3B4-D0D821B4CE45}" srcOrd="8" destOrd="0" presId="urn:microsoft.com/office/officeart/2016/7/layout/BasicLinearProcessNumbered"/>
    <dgm:cxn modelId="{CB459BBB-EB3C-4A87-BA9B-1F2FC06B3BA1}" type="presParOf" srcId="{439B5CF4-382C-44E0-B3B4-D0D821B4CE45}" destId="{ADB6D1CC-AF46-4B2F-9F17-C183140C9637}" srcOrd="0" destOrd="0" presId="urn:microsoft.com/office/officeart/2016/7/layout/BasicLinearProcessNumbered"/>
    <dgm:cxn modelId="{90DB7117-3E1D-40D1-BC99-83AB8BA4BCC2}" type="presParOf" srcId="{439B5CF4-382C-44E0-B3B4-D0D821B4CE45}" destId="{B2F4B123-B97E-4EF0-97D2-D71AC1385417}" srcOrd="1" destOrd="0" presId="urn:microsoft.com/office/officeart/2016/7/layout/BasicLinearProcessNumbered"/>
    <dgm:cxn modelId="{00E51C5D-7163-4121-82AD-3DD98530DBD9}" type="presParOf" srcId="{439B5CF4-382C-44E0-B3B4-D0D821B4CE45}" destId="{DE85E3EC-8F54-4505-B0A3-0B3EC8B14A00}" srcOrd="2" destOrd="0" presId="urn:microsoft.com/office/officeart/2016/7/layout/BasicLinearProcessNumbered"/>
    <dgm:cxn modelId="{10BB5BF3-CB9A-44D4-ABC9-256D753DFF08}" type="presParOf" srcId="{439B5CF4-382C-44E0-B3B4-D0D821B4CE45}" destId="{837BF90D-7F4B-4F99-8190-3BA80D457076}" srcOrd="3" destOrd="0" presId="urn:microsoft.com/office/officeart/2016/7/layout/BasicLinearProcessNumbered"/>
    <dgm:cxn modelId="{2D2BEE76-0238-420D-8555-08FED3B01806}" type="presParOf" srcId="{4852ADE8-5EA4-4A12-A16A-F337EA9FA121}" destId="{A74A7CD2-8433-4D1B-B4AF-629DC8CA5786}" srcOrd="9" destOrd="0" presId="urn:microsoft.com/office/officeart/2016/7/layout/BasicLinearProcessNumbered"/>
    <dgm:cxn modelId="{42E0D5F0-0CF1-47C5-A1EA-412EC306D943}" type="presParOf" srcId="{4852ADE8-5EA4-4A12-A16A-F337EA9FA121}" destId="{C224D686-DCC7-44DB-9B98-EC6F23A1068B}" srcOrd="10" destOrd="0" presId="urn:microsoft.com/office/officeart/2016/7/layout/BasicLinearProcessNumbered"/>
    <dgm:cxn modelId="{19467B2E-6DC5-49D1-B910-BE12F6737DFC}" type="presParOf" srcId="{C224D686-DCC7-44DB-9B98-EC6F23A1068B}" destId="{1B50D7FD-5FC8-4F7D-99E4-7E8E867C3C0C}" srcOrd="0" destOrd="0" presId="urn:microsoft.com/office/officeart/2016/7/layout/BasicLinearProcessNumbered"/>
    <dgm:cxn modelId="{E9B6E3E4-1030-4DF3-868E-7830563A1F6D}" type="presParOf" srcId="{C224D686-DCC7-44DB-9B98-EC6F23A1068B}" destId="{7A384BE2-0D42-4AD0-931F-861D22EA2BAF}" srcOrd="1" destOrd="0" presId="urn:microsoft.com/office/officeart/2016/7/layout/BasicLinearProcessNumbered"/>
    <dgm:cxn modelId="{83373BE6-87F7-454D-B21A-0A75E47A42D9}" type="presParOf" srcId="{C224D686-DCC7-44DB-9B98-EC6F23A1068B}" destId="{E80496A1-F4EA-4508-9659-E4038FF8C55A}" srcOrd="2" destOrd="0" presId="urn:microsoft.com/office/officeart/2016/7/layout/BasicLinearProcessNumbered"/>
    <dgm:cxn modelId="{08A8ECB0-3C77-4B94-939F-B7A572A43EBC}" type="presParOf" srcId="{C224D686-DCC7-44DB-9B98-EC6F23A1068B}" destId="{FAFBB9D5-0857-4CFC-A0BB-2E744516AA05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EC90A9-8FFA-4579-8CC5-D9A85EF4E6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CA"/>
        </a:p>
      </dgm:t>
    </dgm:pt>
    <dgm:pt modelId="{4DE11943-7644-48B7-B450-A51B8FF95A8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Overarching Tenants / Principles:</a:t>
          </a:r>
          <a:endParaRPr lang="en-CA" dirty="0">
            <a:solidFill>
              <a:schemeClr val="tx1"/>
            </a:solidFill>
          </a:endParaRPr>
        </a:p>
      </dgm:t>
    </dgm:pt>
    <dgm:pt modelId="{37577A69-F155-401D-A19B-C2F01C070526}" type="parTrans" cxnId="{2EDACFA1-6F72-4977-A6A5-3EEC84695370}">
      <dgm:prSet/>
      <dgm:spPr/>
      <dgm:t>
        <a:bodyPr/>
        <a:lstStyle/>
        <a:p>
          <a:endParaRPr lang="en-CA"/>
        </a:p>
      </dgm:t>
    </dgm:pt>
    <dgm:pt modelId="{33139479-DB64-40EF-B707-C87F827F64CA}" type="sibTrans" cxnId="{2EDACFA1-6F72-4977-A6A5-3EEC84695370}">
      <dgm:prSet/>
      <dgm:spPr/>
      <dgm:t>
        <a:bodyPr/>
        <a:lstStyle/>
        <a:p>
          <a:endParaRPr lang="en-CA"/>
        </a:p>
      </dgm:t>
    </dgm:pt>
    <dgm:pt modelId="{D20F12D5-ACE8-4F73-9DAD-769C51DC689F}">
      <dgm:prSet/>
      <dgm:spPr/>
      <dgm:t>
        <a:bodyPr/>
        <a:lstStyle/>
        <a:p>
          <a:r>
            <a:rPr lang="en-US"/>
            <a:t>Therapeutic relationship</a:t>
          </a:r>
          <a:endParaRPr lang="en-CA"/>
        </a:p>
      </dgm:t>
    </dgm:pt>
    <dgm:pt modelId="{A6059FE8-7F2E-478A-BDFC-6378B7D6BFBF}" type="parTrans" cxnId="{C48CEEB3-F1D6-43EE-AC77-2F5EC404531D}">
      <dgm:prSet/>
      <dgm:spPr/>
      <dgm:t>
        <a:bodyPr/>
        <a:lstStyle/>
        <a:p>
          <a:endParaRPr lang="en-CA"/>
        </a:p>
      </dgm:t>
    </dgm:pt>
    <dgm:pt modelId="{BC82BC50-32B6-442E-811F-9719CC6932C6}" type="sibTrans" cxnId="{C48CEEB3-F1D6-43EE-AC77-2F5EC404531D}">
      <dgm:prSet/>
      <dgm:spPr/>
      <dgm:t>
        <a:bodyPr/>
        <a:lstStyle/>
        <a:p>
          <a:endParaRPr lang="en-CA"/>
        </a:p>
      </dgm:t>
    </dgm:pt>
    <dgm:pt modelId="{71B4C748-B1C7-47FF-B5EB-BA841A11EE66}">
      <dgm:prSet/>
      <dgm:spPr/>
      <dgm:t>
        <a:bodyPr/>
        <a:lstStyle/>
        <a:p>
          <a:r>
            <a:rPr lang="en-US"/>
            <a:t>Collaboration</a:t>
          </a:r>
          <a:endParaRPr lang="en-CA"/>
        </a:p>
      </dgm:t>
    </dgm:pt>
    <dgm:pt modelId="{46603F65-59DA-49AD-8AA2-15527C3DF4CD}" type="parTrans" cxnId="{6591952B-300A-40DF-8B18-B60C949D5B4B}">
      <dgm:prSet/>
      <dgm:spPr/>
      <dgm:t>
        <a:bodyPr/>
        <a:lstStyle/>
        <a:p>
          <a:endParaRPr lang="en-CA"/>
        </a:p>
      </dgm:t>
    </dgm:pt>
    <dgm:pt modelId="{3617B5DE-1340-4EF6-BDB7-4CCC6ADF3770}" type="sibTrans" cxnId="{6591952B-300A-40DF-8B18-B60C949D5B4B}">
      <dgm:prSet/>
      <dgm:spPr/>
      <dgm:t>
        <a:bodyPr/>
        <a:lstStyle/>
        <a:p>
          <a:endParaRPr lang="en-CA"/>
        </a:p>
      </dgm:t>
    </dgm:pt>
    <dgm:pt modelId="{FDDE55C2-4239-4AB5-9EA2-A3B7E7BB6894}">
      <dgm:prSet/>
      <dgm:spPr/>
      <dgm:t>
        <a:bodyPr/>
        <a:lstStyle/>
        <a:p>
          <a:r>
            <a:rPr lang="en-US"/>
            <a:t>Alliance / Trust</a:t>
          </a:r>
          <a:endParaRPr lang="en-CA"/>
        </a:p>
      </dgm:t>
    </dgm:pt>
    <dgm:pt modelId="{A8EDE46A-6231-4AEA-BA4B-396A61358025}" type="parTrans" cxnId="{C897D592-BF96-4B04-B29F-52668AEA4ECA}">
      <dgm:prSet/>
      <dgm:spPr/>
      <dgm:t>
        <a:bodyPr/>
        <a:lstStyle/>
        <a:p>
          <a:endParaRPr lang="en-CA"/>
        </a:p>
      </dgm:t>
    </dgm:pt>
    <dgm:pt modelId="{D6D425DE-BC06-4A11-8A0B-DF005312335E}" type="sibTrans" cxnId="{C897D592-BF96-4B04-B29F-52668AEA4ECA}">
      <dgm:prSet/>
      <dgm:spPr/>
      <dgm:t>
        <a:bodyPr/>
        <a:lstStyle/>
        <a:p>
          <a:endParaRPr lang="en-CA"/>
        </a:p>
      </dgm:t>
    </dgm:pt>
    <dgm:pt modelId="{B4FBB0CF-5D75-47AD-B1FB-0BD43866439A}">
      <dgm:prSet/>
      <dgm:spPr/>
      <dgm:t>
        <a:bodyPr/>
        <a:lstStyle/>
        <a:p>
          <a:r>
            <a:rPr lang="en-US"/>
            <a:t>Curiosity</a:t>
          </a:r>
          <a:endParaRPr lang="en-CA"/>
        </a:p>
      </dgm:t>
    </dgm:pt>
    <dgm:pt modelId="{3689836B-031A-47F5-99CC-B1D6439B7FAC}" type="parTrans" cxnId="{1689D69E-FE82-4292-975F-58454F65395D}">
      <dgm:prSet/>
      <dgm:spPr/>
      <dgm:t>
        <a:bodyPr/>
        <a:lstStyle/>
        <a:p>
          <a:endParaRPr lang="en-CA"/>
        </a:p>
      </dgm:t>
    </dgm:pt>
    <dgm:pt modelId="{45CD9D88-1145-4F27-91C8-73C6A207F9CA}" type="sibTrans" cxnId="{1689D69E-FE82-4292-975F-58454F65395D}">
      <dgm:prSet/>
      <dgm:spPr/>
      <dgm:t>
        <a:bodyPr/>
        <a:lstStyle/>
        <a:p>
          <a:endParaRPr lang="en-CA"/>
        </a:p>
      </dgm:t>
    </dgm:pt>
    <dgm:pt modelId="{CC7D408D-7933-4861-89B6-6FF3B5641993}">
      <dgm:prSet/>
      <dgm:spPr/>
      <dgm:t>
        <a:bodyPr/>
        <a:lstStyle/>
        <a:p>
          <a:r>
            <a:rPr lang="en-US"/>
            <a:t>Motivational techniques</a:t>
          </a:r>
          <a:endParaRPr lang="en-CA"/>
        </a:p>
      </dgm:t>
    </dgm:pt>
    <dgm:pt modelId="{2E595CAA-96A5-424C-A146-ACD3916DE068}" type="parTrans" cxnId="{455286AB-0B23-43CE-94E9-C0BEBA395FC4}">
      <dgm:prSet/>
      <dgm:spPr/>
      <dgm:t>
        <a:bodyPr/>
        <a:lstStyle/>
        <a:p>
          <a:endParaRPr lang="en-CA"/>
        </a:p>
      </dgm:t>
    </dgm:pt>
    <dgm:pt modelId="{19BA25C7-1EDD-47EC-9D31-65D255D9DAF9}" type="sibTrans" cxnId="{455286AB-0B23-43CE-94E9-C0BEBA395FC4}">
      <dgm:prSet/>
      <dgm:spPr/>
      <dgm:t>
        <a:bodyPr/>
        <a:lstStyle/>
        <a:p>
          <a:endParaRPr lang="en-CA"/>
        </a:p>
      </dgm:t>
    </dgm:pt>
    <dgm:pt modelId="{068AF051-8D7C-4A16-8FEA-4D654647590D}">
      <dgm:prSet/>
      <dgm:spPr/>
      <dgm:t>
        <a:bodyPr/>
        <a:lstStyle/>
        <a:p>
          <a:r>
            <a:rPr lang="en-US"/>
            <a:t>Think about what you are thinking</a:t>
          </a:r>
          <a:endParaRPr lang="en-CA"/>
        </a:p>
      </dgm:t>
    </dgm:pt>
    <dgm:pt modelId="{47B90DF1-D3D2-4C59-8526-C30DD6FCC543}" type="parTrans" cxnId="{3F28E1A1-3862-4EF6-865D-E0D2F1339CA6}">
      <dgm:prSet/>
      <dgm:spPr/>
      <dgm:t>
        <a:bodyPr/>
        <a:lstStyle/>
        <a:p>
          <a:endParaRPr lang="en-CA"/>
        </a:p>
      </dgm:t>
    </dgm:pt>
    <dgm:pt modelId="{2B2A15B1-0A75-44AF-9274-1C913BD54143}" type="sibTrans" cxnId="{3F28E1A1-3862-4EF6-865D-E0D2F1339CA6}">
      <dgm:prSet/>
      <dgm:spPr/>
      <dgm:t>
        <a:bodyPr/>
        <a:lstStyle/>
        <a:p>
          <a:endParaRPr lang="en-CA"/>
        </a:p>
      </dgm:t>
    </dgm:pt>
    <dgm:pt modelId="{F8DA0578-E2D2-4905-8397-CEC2B6288D67}">
      <dgm:prSet/>
      <dgm:spPr/>
      <dgm:t>
        <a:bodyPr/>
        <a:lstStyle/>
        <a:p>
          <a:r>
            <a:rPr lang="en-US"/>
            <a:t>Teach patients to become their own therapists.</a:t>
          </a:r>
          <a:endParaRPr lang="en-CA"/>
        </a:p>
      </dgm:t>
    </dgm:pt>
    <dgm:pt modelId="{47D48EE9-A636-4837-82F2-929182347A68}" type="parTrans" cxnId="{EF6E24D1-8661-4FD2-99FE-B06372D17428}">
      <dgm:prSet/>
      <dgm:spPr/>
      <dgm:t>
        <a:bodyPr/>
        <a:lstStyle/>
        <a:p>
          <a:endParaRPr lang="en-CA"/>
        </a:p>
      </dgm:t>
    </dgm:pt>
    <dgm:pt modelId="{7CE85A6E-D151-4686-AB9C-EBB2B1D05DC9}" type="sibTrans" cxnId="{EF6E24D1-8661-4FD2-99FE-B06372D17428}">
      <dgm:prSet/>
      <dgm:spPr/>
      <dgm:t>
        <a:bodyPr/>
        <a:lstStyle/>
        <a:p>
          <a:endParaRPr lang="en-CA"/>
        </a:p>
      </dgm:t>
    </dgm:pt>
    <dgm:pt modelId="{227CF2F9-BA41-4A03-BAD2-8B62EB6E025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Skills / Tools / Techniques:</a:t>
          </a:r>
          <a:endParaRPr lang="en-CA" dirty="0">
            <a:solidFill>
              <a:schemeClr val="tx1"/>
            </a:solidFill>
          </a:endParaRPr>
        </a:p>
      </dgm:t>
    </dgm:pt>
    <dgm:pt modelId="{FA194154-709B-4300-8533-69D064901C0B}" type="parTrans" cxnId="{74324DD3-D9C3-44D4-A2F0-E30EBA552C84}">
      <dgm:prSet/>
      <dgm:spPr/>
      <dgm:t>
        <a:bodyPr/>
        <a:lstStyle/>
        <a:p>
          <a:endParaRPr lang="en-CA"/>
        </a:p>
      </dgm:t>
    </dgm:pt>
    <dgm:pt modelId="{F824CD77-65C8-40CD-96E9-D881ADD275E5}" type="sibTrans" cxnId="{74324DD3-D9C3-44D4-A2F0-E30EBA552C84}">
      <dgm:prSet/>
      <dgm:spPr/>
      <dgm:t>
        <a:bodyPr/>
        <a:lstStyle/>
        <a:p>
          <a:endParaRPr lang="en-CA"/>
        </a:p>
      </dgm:t>
    </dgm:pt>
    <dgm:pt modelId="{D7DA7D33-FD95-4F04-9EE9-E2AFB854B8FC}">
      <dgm:prSet/>
      <dgm:spPr/>
      <dgm:t>
        <a:bodyPr/>
        <a:lstStyle/>
        <a:p>
          <a:r>
            <a:rPr lang="en-US"/>
            <a:t>Modules</a:t>
          </a:r>
          <a:endParaRPr lang="en-CA"/>
        </a:p>
      </dgm:t>
    </dgm:pt>
    <dgm:pt modelId="{18D7EA5E-CC6E-4ED8-952A-A938CB27F1F3}" type="parTrans" cxnId="{9E1A37C4-5A65-42D0-8A73-75CBDB7BE4B0}">
      <dgm:prSet/>
      <dgm:spPr/>
      <dgm:t>
        <a:bodyPr/>
        <a:lstStyle/>
        <a:p>
          <a:endParaRPr lang="en-CA"/>
        </a:p>
      </dgm:t>
    </dgm:pt>
    <dgm:pt modelId="{F7BFACFF-D311-4603-864E-94BC7754BBF8}" type="sibTrans" cxnId="{9E1A37C4-5A65-42D0-8A73-75CBDB7BE4B0}">
      <dgm:prSet/>
      <dgm:spPr/>
      <dgm:t>
        <a:bodyPr/>
        <a:lstStyle/>
        <a:p>
          <a:endParaRPr lang="en-CA"/>
        </a:p>
      </dgm:t>
    </dgm:pt>
    <dgm:pt modelId="{64C5BC1B-4FFB-4B72-BE55-259B718F63D6}">
      <dgm:prSet/>
      <dgm:spPr/>
      <dgm:t>
        <a:bodyPr/>
        <a:lstStyle/>
        <a:p>
          <a:r>
            <a:rPr lang="en-US"/>
            <a:t>Focused in real time</a:t>
          </a:r>
          <a:endParaRPr lang="en-CA"/>
        </a:p>
      </dgm:t>
    </dgm:pt>
    <dgm:pt modelId="{11C9C651-3C4A-4023-AB9C-AD2631042475}" type="parTrans" cxnId="{D211867F-54EA-4980-A878-863320C638B6}">
      <dgm:prSet/>
      <dgm:spPr/>
      <dgm:t>
        <a:bodyPr/>
        <a:lstStyle/>
        <a:p>
          <a:endParaRPr lang="en-CA"/>
        </a:p>
      </dgm:t>
    </dgm:pt>
    <dgm:pt modelId="{C65C31DE-9CD3-41C3-AC99-2D3E4B85C153}" type="sibTrans" cxnId="{D211867F-54EA-4980-A878-863320C638B6}">
      <dgm:prSet/>
      <dgm:spPr/>
      <dgm:t>
        <a:bodyPr/>
        <a:lstStyle/>
        <a:p>
          <a:endParaRPr lang="en-CA"/>
        </a:p>
      </dgm:t>
    </dgm:pt>
    <dgm:pt modelId="{57D3FD1E-6DE8-4FE4-8433-3356992053C1}">
      <dgm:prSet/>
      <dgm:spPr/>
      <dgm:t>
        <a:bodyPr/>
        <a:lstStyle/>
        <a:p>
          <a:r>
            <a:rPr lang="en-US"/>
            <a:t>Shared experience</a:t>
          </a:r>
          <a:endParaRPr lang="en-CA"/>
        </a:p>
      </dgm:t>
    </dgm:pt>
    <dgm:pt modelId="{3754C0E2-B69E-4BE0-8D5D-89E2BA965D27}" type="parTrans" cxnId="{C9641529-F67C-48BC-9B83-14508BD78FF3}">
      <dgm:prSet/>
      <dgm:spPr/>
      <dgm:t>
        <a:bodyPr/>
        <a:lstStyle/>
        <a:p>
          <a:endParaRPr lang="en-CA"/>
        </a:p>
      </dgm:t>
    </dgm:pt>
    <dgm:pt modelId="{F5F2EAEB-7EC8-44E9-AC99-C872D544BDC0}" type="sibTrans" cxnId="{C9641529-F67C-48BC-9B83-14508BD78FF3}">
      <dgm:prSet/>
      <dgm:spPr/>
      <dgm:t>
        <a:bodyPr/>
        <a:lstStyle/>
        <a:p>
          <a:endParaRPr lang="en-CA"/>
        </a:p>
      </dgm:t>
    </dgm:pt>
    <dgm:pt modelId="{96671FA0-EF0A-4FAC-AEBB-0ECC2B09C110}" type="pres">
      <dgm:prSet presAssocID="{08EC90A9-8FFA-4579-8CC5-D9A85EF4E6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D46950-D785-457C-9B8E-738DCB6042A2}" type="pres">
      <dgm:prSet presAssocID="{4DE11943-7644-48B7-B450-A51B8FF95A8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BC3E3C-ADF0-41D2-AFB1-3B46681B50FD}" type="pres">
      <dgm:prSet presAssocID="{4DE11943-7644-48B7-B450-A51B8FF95A8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38D2B7-2609-4625-9868-C3110B664A07}" type="pres">
      <dgm:prSet presAssocID="{227CF2F9-BA41-4A03-BAD2-8B62EB6E025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CDC99B-8953-41FE-ADE8-A792FCF95BF7}" type="pres">
      <dgm:prSet presAssocID="{227CF2F9-BA41-4A03-BAD2-8B62EB6E025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1A37C4-5A65-42D0-8A73-75CBDB7BE4B0}" srcId="{227CF2F9-BA41-4A03-BAD2-8B62EB6E0254}" destId="{D7DA7D33-FD95-4F04-9EE9-E2AFB854B8FC}" srcOrd="0" destOrd="0" parTransId="{18D7EA5E-CC6E-4ED8-952A-A938CB27F1F3}" sibTransId="{F7BFACFF-D311-4603-864E-94BC7754BBF8}"/>
    <dgm:cxn modelId="{439FC3CD-8445-494C-8FFC-DAC24265591D}" type="presOf" srcId="{08EC90A9-8FFA-4579-8CC5-D9A85EF4E6E5}" destId="{96671FA0-EF0A-4FAC-AEBB-0ECC2B09C110}" srcOrd="0" destOrd="0" presId="urn:microsoft.com/office/officeart/2005/8/layout/vList2"/>
    <dgm:cxn modelId="{D7EDB9C9-A4FA-4547-81D8-5924E951FE3A}" type="presOf" srcId="{D20F12D5-ACE8-4F73-9DAD-769C51DC689F}" destId="{F3BC3E3C-ADF0-41D2-AFB1-3B46681B50FD}" srcOrd="0" destOrd="0" presId="urn:microsoft.com/office/officeart/2005/8/layout/vList2"/>
    <dgm:cxn modelId="{EFD66B73-CE07-4605-8F4F-3C796BB43CD7}" type="presOf" srcId="{227CF2F9-BA41-4A03-BAD2-8B62EB6E0254}" destId="{FC38D2B7-2609-4625-9868-C3110B664A07}" srcOrd="0" destOrd="0" presId="urn:microsoft.com/office/officeart/2005/8/layout/vList2"/>
    <dgm:cxn modelId="{B02758E8-A142-44BD-89E2-CBE60F5B75BC}" type="presOf" srcId="{068AF051-8D7C-4A16-8FEA-4D654647590D}" destId="{F3BC3E3C-ADF0-41D2-AFB1-3B46681B50FD}" srcOrd="0" destOrd="5" presId="urn:microsoft.com/office/officeart/2005/8/layout/vList2"/>
    <dgm:cxn modelId="{D211867F-54EA-4980-A878-863320C638B6}" srcId="{227CF2F9-BA41-4A03-BAD2-8B62EB6E0254}" destId="{64C5BC1B-4FFB-4B72-BE55-259B718F63D6}" srcOrd="1" destOrd="0" parTransId="{11C9C651-3C4A-4023-AB9C-AD2631042475}" sibTransId="{C65C31DE-9CD3-41C3-AC99-2D3E4B85C153}"/>
    <dgm:cxn modelId="{3F28E1A1-3862-4EF6-865D-E0D2F1339CA6}" srcId="{4DE11943-7644-48B7-B450-A51B8FF95A86}" destId="{068AF051-8D7C-4A16-8FEA-4D654647590D}" srcOrd="5" destOrd="0" parTransId="{47B90DF1-D3D2-4C59-8526-C30DD6FCC543}" sibTransId="{2B2A15B1-0A75-44AF-9274-1C913BD54143}"/>
    <dgm:cxn modelId="{2E202112-2499-4A42-B1D6-79B574EB8340}" type="presOf" srcId="{FDDE55C2-4239-4AB5-9EA2-A3B7E7BB6894}" destId="{F3BC3E3C-ADF0-41D2-AFB1-3B46681B50FD}" srcOrd="0" destOrd="2" presId="urn:microsoft.com/office/officeart/2005/8/layout/vList2"/>
    <dgm:cxn modelId="{23BB88F7-353D-4AF2-B65F-B1BC67DE6D82}" type="presOf" srcId="{D7DA7D33-FD95-4F04-9EE9-E2AFB854B8FC}" destId="{3ACDC99B-8953-41FE-ADE8-A792FCF95BF7}" srcOrd="0" destOrd="0" presId="urn:microsoft.com/office/officeart/2005/8/layout/vList2"/>
    <dgm:cxn modelId="{7E28C385-C22E-4E56-9BF4-6445CAC372A4}" type="presOf" srcId="{B4FBB0CF-5D75-47AD-B1FB-0BD43866439A}" destId="{F3BC3E3C-ADF0-41D2-AFB1-3B46681B50FD}" srcOrd="0" destOrd="3" presId="urn:microsoft.com/office/officeart/2005/8/layout/vList2"/>
    <dgm:cxn modelId="{C897D592-BF96-4B04-B29F-52668AEA4ECA}" srcId="{4DE11943-7644-48B7-B450-A51B8FF95A86}" destId="{FDDE55C2-4239-4AB5-9EA2-A3B7E7BB6894}" srcOrd="2" destOrd="0" parTransId="{A8EDE46A-6231-4AEA-BA4B-396A61358025}" sibTransId="{D6D425DE-BC06-4A11-8A0B-DF005312335E}"/>
    <dgm:cxn modelId="{1689D69E-FE82-4292-975F-58454F65395D}" srcId="{4DE11943-7644-48B7-B450-A51B8FF95A86}" destId="{B4FBB0CF-5D75-47AD-B1FB-0BD43866439A}" srcOrd="3" destOrd="0" parTransId="{3689836B-031A-47F5-99CC-B1D6439B7FAC}" sibTransId="{45CD9D88-1145-4F27-91C8-73C6A207F9CA}"/>
    <dgm:cxn modelId="{74324DD3-D9C3-44D4-A2F0-E30EBA552C84}" srcId="{08EC90A9-8FFA-4579-8CC5-D9A85EF4E6E5}" destId="{227CF2F9-BA41-4A03-BAD2-8B62EB6E0254}" srcOrd="1" destOrd="0" parTransId="{FA194154-709B-4300-8533-69D064901C0B}" sibTransId="{F824CD77-65C8-40CD-96E9-D881ADD275E5}"/>
    <dgm:cxn modelId="{A6E38DA5-D85F-4F33-B138-00C72EB9162C}" type="presOf" srcId="{CC7D408D-7933-4861-89B6-6FF3B5641993}" destId="{F3BC3E3C-ADF0-41D2-AFB1-3B46681B50FD}" srcOrd="0" destOrd="4" presId="urn:microsoft.com/office/officeart/2005/8/layout/vList2"/>
    <dgm:cxn modelId="{455286AB-0B23-43CE-94E9-C0BEBA395FC4}" srcId="{4DE11943-7644-48B7-B450-A51B8FF95A86}" destId="{CC7D408D-7933-4861-89B6-6FF3B5641993}" srcOrd="4" destOrd="0" parTransId="{2E595CAA-96A5-424C-A146-ACD3916DE068}" sibTransId="{19BA25C7-1EDD-47EC-9D31-65D255D9DAF9}"/>
    <dgm:cxn modelId="{050D262D-FB8D-4E4F-8EB8-8D3345976304}" type="presOf" srcId="{71B4C748-B1C7-47FF-B5EB-BA841A11EE66}" destId="{F3BC3E3C-ADF0-41D2-AFB1-3B46681B50FD}" srcOrd="0" destOrd="1" presId="urn:microsoft.com/office/officeart/2005/8/layout/vList2"/>
    <dgm:cxn modelId="{F45C9EA2-354D-4D12-B0FF-BD6BD5A751C5}" type="presOf" srcId="{64C5BC1B-4FFB-4B72-BE55-259B718F63D6}" destId="{3ACDC99B-8953-41FE-ADE8-A792FCF95BF7}" srcOrd="0" destOrd="1" presId="urn:microsoft.com/office/officeart/2005/8/layout/vList2"/>
    <dgm:cxn modelId="{C48CEEB3-F1D6-43EE-AC77-2F5EC404531D}" srcId="{4DE11943-7644-48B7-B450-A51B8FF95A86}" destId="{D20F12D5-ACE8-4F73-9DAD-769C51DC689F}" srcOrd="0" destOrd="0" parTransId="{A6059FE8-7F2E-478A-BDFC-6378B7D6BFBF}" sibTransId="{BC82BC50-32B6-442E-811F-9719CC6932C6}"/>
    <dgm:cxn modelId="{3190FF8C-9C81-47AB-A61C-8D767AC31151}" type="presOf" srcId="{4DE11943-7644-48B7-B450-A51B8FF95A86}" destId="{BCD46950-D785-457C-9B8E-738DCB6042A2}" srcOrd="0" destOrd="0" presId="urn:microsoft.com/office/officeart/2005/8/layout/vList2"/>
    <dgm:cxn modelId="{B3F5BBFD-0DEB-49DC-9862-D26F511B9165}" type="presOf" srcId="{57D3FD1E-6DE8-4FE4-8433-3356992053C1}" destId="{3ACDC99B-8953-41FE-ADE8-A792FCF95BF7}" srcOrd="0" destOrd="2" presId="urn:microsoft.com/office/officeart/2005/8/layout/vList2"/>
    <dgm:cxn modelId="{6591952B-300A-40DF-8B18-B60C949D5B4B}" srcId="{4DE11943-7644-48B7-B450-A51B8FF95A86}" destId="{71B4C748-B1C7-47FF-B5EB-BA841A11EE66}" srcOrd="1" destOrd="0" parTransId="{46603F65-59DA-49AD-8AA2-15527C3DF4CD}" sibTransId="{3617B5DE-1340-4EF6-BDB7-4CCC6ADF3770}"/>
    <dgm:cxn modelId="{2EDACFA1-6F72-4977-A6A5-3EEC84695370}" srcId="{08EC90A9-8FFA-4579-8CC5-D9A85EF4E6E5}" destId="{4DE11943-7644-48B7-B450-A51B8FF95A86}" srcOrd="0" destOrd="0" parTransId="{37577A69-F155-401D-A19B-C2F01C070526}" sibTransId="{33139479-DB64-40EF-B707-C87F827F64CA}"/>
    <dgm:cxn modelId="{C9641529-F67C-48BC-9B83-14508BD78FF3}" srcId="{227CF2F9-BA41-4A03-BAD2-8B62EB6E0254}" destId="{57D3FD1E-6DE8-4FE4-8433-3356992053C1}" srcOrd="2" destOrd="0" parTransId="{3754C0E2-B69E-4BE0-8D5D-89E2BA965D27}" sibTransId="{F5F2EAEB-7EC8-44E9-AC99-C872D544BDC0}"/>
    <dgm:cxn modelId="{33E7B105-6F0E-406D-8F98-2BF0DA581CCC}" type="presOf" srcId="{F8DA0578-E2D2-4905-8397-CEC2B6288D67}" destId="{F3BC3E3C-ADF0-41D2-AFB1-3B46681B50FD}" srcOrd="0" destOrd="6" presId="urn:microsoft.com/office/officeart/2005/8/layout/vList2"/>
    <dgm:cxn modelId="{EF6E24D1-8661-4FD2-99FE-B06372D17428}" srcId="{4DE11943-7644-48B7-B450-A51B8FF95A86}" destId="{F8DA0578-E2D2-4905-8397-CEC2B6288D67}" srcOrd="6" destOrd="0" parTransId="{47D48EE9-A636-4837-82F2-929182347A68}" sibTransId="{7CE85A6E-D151-4686-AB9C-EBB2B1D05DC9}"/>
    <dgm:cxn modelId="{34D6F860-1DA7-4F3D-B0D5-A28CBAD85C4B}" type="presParOf" srcId="{96671FA0-EF0A-4FAC-AEBB-0ECC2B09C110}" destId="{BCD46950-D785-457C-9B8E-738DCB6042A2}" srcOrd="0" destOrd="0" presId="urn:microsoft.com/office/officeart/2005/8/layout/vList2"/>
    <dgm:cxn modelId="{E6178BD1-CB7C-463B-9444-7DF965CEF927}" type="presParOf" srcId="{96671FA0-EF0A-4FAC-AEBB-0ECC2B09C110}" destId="{F3BC3E3C-ADF0-41D2-AFB1-3B46681B50FD}" srcOrd="1" destOrd="0" presId="urn:microsoft.com/office/officeart/2005/8/layout/vList2"/>
    <dgm:cxn modelId="{733D9A94-D2D8-4762-BC2A-AE7666890D80}" type="presParOf" srcId="{96671FA0-EF0A-4FAC-AEBB-0ECC2B09C110}" destId="{FC38D2B7-2609-4625-9868-C3110B664A07}" srcOrd="2" destOrd="0" presId="urn:microsoft.com/office/officeart/2005/8/layout/vList2"/>
    <dgm:cxn modelId="{E1BA08AC-493F-40EC-83CC-428987B50667}" type="presParOf" srcId="{96671FA0-EF0A-4FAC-AEBB-0ECC2B09C110}" destId="{3ACDC99B-8953-41FE-ADE8-A792FCF95BF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A70E12-E8A5-4442-B627-813D407E6472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15D1BC4-8C19-4424-B966-04B565884FB4}">
      <dgm:prSet/>
      <dgm:spPr/>
      <dgm:t>
        <a:bodyPr/>
        <a:lstStyle/>
        <a:p>
          <a:pPr>
            <a:defRPr b="1"/>
          </a:pPr>
          <a:r>
            <a:rPr lang="en-US"/>
            <a:t>Introductions</a:t>
          </a:r>
        </a:p>
      </dgm:t>
    </dgm:pt>
    <dgm:pt modelId="{A488DC37-9B5E-48B9-8C9F-C3191011DB28}" type="parTrans" cxnId="{D8E68020-D387-455C-831B-07BDA48B5DC9}">
      <dgm:prSet/>
      <dgm:spPr/>
      <dgm:t>
        <a:bodyPr/>
        <a:lstStyle/>
        <a:p>
          <a:endParaRPr lang="en-US"/>
        </a:p>
      </dgm:t>
    </dgm:pt>
    <dgm:pt modelId="{4BE5174E-2935-466B-9DB9-55E1A787C230}" type="sibTrans" cxnId="{D8E68020-D387-455C-831B-07BDA48B5DC9}">
      <dgm:prSet/>
      <dgm:spPr/>
      <dgm:t>
        <a:bodyPr/>
        <a:lstStyle/>
        <a:p>
          <a:endParaRPr lang="en-US"/>
        </a:p>
      </dgm:t>
    </dgm:pt>
    <dgm:pt modelId="{8F0609E2-3CC0-48DC-BFEA-9DA25E17D5FF}">
      <dgm:prSet/>
      <dgm:spPr/>
      <dgm:t>
        <a:bodyPr/>
        <a:lstStyle/>
        <a:p>
          <a:r>
            <a:rPr lang="en-US"/>
            <a:t>Modelled by therapist</a:t>
          </a:r>
        </a:p>
      </dgm:t>
    </dgm:pt>
    <dgm:pt modelId="{E499E631-6053-4EC1-AC18-70779F0D48C4}" type="parTrans" cxnId="{86F8F141-9126-4C59-B3A1-E42BA8DF3978}">
      <dgm:prSet/>
      <dgm:spPr/>
      <dgm:t>
        <a:bodyPr/>
        <a:lstStyle/>
        <a:p>
          <a:endParaRPr lang="en-US"/>
        </a:p>
      </dgm:t>
    </dgm:pt>
    <dgm:pt modelId="{7D0E018D-04BD-4040-B817-918CBF82A7DF}" type="sibTrans" cxnId="{86F8F141-9126-4C59-B3A1-E42BA8DF3978}">
      <dgm:prSet/>
      <dgm:spPr/>
      <dgm:t>
        <a:bodyPr/>
        <a:lstStyle/>
        <a:p>
          <a:endParaRPr lang="en-US"/>
        </a:p>
      </dgm:t>
    </dgm:pt>
    <dgm:pt modelId="{DE545B49-7BA7-4F75-97FE-F49B0393B783}">
      <dgm:prSet/>
      <dgm:spPr/>
      <dgm:t>
        <a:bodyPr/>
        <a:lstStyle/>
        <a:p>
          <a:r>
            <a:rPr lang="en-US"/>
            <a:t>Who they are, why here, addictions </a:t>
          </a:r>
        </a:p>
      </dgm:t>
    </dgm:pt>
    <dgm:pt modelId="{8BF25098-41AF-48B6-BD4A-258BA1D32401}" type="parTrans" cxnId="{6394AD20-B701-43E9-99D5-CF09C8046BC2}">
      <dgm:prSet/>
      <dgm:spPr/>
      <dgm:t>
        <a:bodyPr/>
        <a:lstStyle/>
        <a:p>
          <a:endParaRPr lang="en-US"/>
        </a:p>
      </dgm:t>
    </dgm:pt>
    <dgm:pt modelId="{EF14F8A8-57CC-406C-B6FB-BD30BF315E17}" type="sibTrans" cxnId="{6394AD20-B701-43E9-99D5-CF09C8046BC2}">
      <dgm:prSet/>
      <dgm:spPr/>
      <dgm:t>
        <a:bodyPr/>
        <a:lstStyle/>
        <a:p>
          <a:endParaRPr lang="en-US"/>
        </a:p>
      </dgm:t>
    </dgm:pt>
    <dgm:pt modelId="{844C6E8A-C4C5-440F-BACE-A3B72AC56213}">
      <dgm:prSet/>
      <dgm:spPr/>
      <dgm:t>
        <a:bodyPr/>
        <a:lstStyle/>
        <a:p>
          <a:pPr>
            <a:defRPr b="1"/>
          </a:pPr>
          <a:r>
            <a:rPr lang="en-US"/>
            <a:t>Ground Rules</a:t>
          </a:r>
        </a:p>
      </dgm:t>
    </dgm:pt>
    <dgm:pt modelId="{7AB85ED9-C6B7-402D-AD35-25639142FC4D}" type="parTrans" cxnId="{6606A791-41D7-4CC1-94C3-DEA62A882402}">
      <dgm:prSet/>
      <dgm:spPr/>
      <dgm:t>
        <a:bodyPr/>
        <a:lstStyle/>
        <a:p>
          <a:endParaRPr lang="en-US"/>
        </a:p>
      </dgm:t>
    </dgm:pt>
    <dgm:pt modelId="{74D67096-304C-4052-9091-30E3647927CA}" type="sibTrans" cxnId="{6606A791-41D7-4CC1-94C3-DEA62A882402}">
      <dgm:prSet/>
      <dgm:spPr/>
      <dgm:t>
        <a:bodyPr/>
        <a:lstStyle/>
        <a:p>
          <a:endParaRPr lang="en-US"/>
        </a:p>
      </dgm:t>
    </dgm:pt>
    <dgm:pt modelId="{B24A70AF-DEEE-4189-A8FE-B9027340EEFB}">
      <dgm:prSet/>
      <dgm:spPr/>
      <dgm:t>
        <a:bodyPr/>
        <a:lstStyle/>
        <a:p>
          <a:pPr algn="ctr"/>
          <a:r>
            <a:rPr lang="en-US" dirty="0"/>
            <a:t>Come on time and every week (call)</a:t>
          </a:r>
        </a:p>
      </dgm:t>
    </dgm:pt>
    <dgm:pt modelId="{1229C6CA-8226-47A5-8B45-9B06CE60A7FE}" type="parTrans" cxnId="{5D7D255F-7A12-4302-B83E-0EDAC19F4463}">
      <dgm:prSet/>
      <dgm:spPr/>
      <dgm:t>
        <a:bodyPr/>
        <a:lstStyle/>
        <a:p>
          <a:endParaRPr lang="en-US"/>
        </a:p>
      </dgm:t>
    </dgm:pt>
    <dgm:pt modelId="{A395CB4D-0364-446A-AB14-3C23207A5C1B}" type="sibTrans" cxnId="{5D7D255F-7A12-4302-B83E-0EDAC19F4463}">
      <dgm:prSet/>
      <dgm:spPr/>
      <dgm:t>
        <a:bodyPr/>
        <a:lstStyle/>
        <a:p>
          <a:endParaRPr lang="en-US"/>
        </a:p>
      </dgm:t>
    </dgm:pt>
    <dgm:pt modelId="{091A3C7D-9777-4A67-AE56-28F7845F09B8}">
      <dgm:prSet/>
      <dgm:spPr/>
      <dgm:t>
        <a:bodyPr/>
        <a:lstStyle/>
        <a:p>
          <a:pPr algn="ctr"/>
          <a:r>
            <a:rPr lang="en-US" dirty="0"/>
            <a:t>Be supportive to each other</a:t>
          </a:r>
        </a:p>
      </dgm:t>
    </dgm:pt>
    <dgm:pt modelId="{80CC36F0-E4DF-48BE-B50D-1C6F341FD9C6}" type="parTrans" cxnId="{771AD6DC-05C6-4307-9DAE-14326A693CE6}">
      <dgm:prSet/>
      <dgm:spPr/>
      <dgm:t>
        <a:bodyPr/>
        <a:lstStyle/>
        <a:p>
          <a:endParaRPr lang="en-US"/>
        </a:p>
      </dgm:t>
    </dgm:pt>
    <dgm:pt modelId="{C377C36B-787D-483C-B27E-7356BFAC01E3}" type="sibTrans" cxnId="{771AD6DC-05C6-4307-9DAE-14326A693CE6}">
      <dgm:prSet/>
      <dgm:spPr/>
      <dgm:t>
        <a:bodyPr/>
        <a:lstStyle/>
        <a:p>
          <a:endParaRPr lang="en-US"/>
        </a:p>
      </dgm:t>
    </dgm:pt>
    <dgm:pt modelId="{82ECD233-93E7-4150-AF3E-7ABE69345954}">
      <dgm:prSet/>
      <dgm:spPr/>
      <dgm:t>
        <a:bodyPr/>
        <a:lstStyle/>
        <a:p>
          <a:pPr algn="ctr"/>
          <a:r>
            <a:rPr lang="en-US" dirty="0"/>
            <a:t>Be constructive</a:t>
          </a:r>
        </a:p>
      </dgm:t>
    </dgm:pt>
    <dgm:pt modelId="{074AC5F6-EDC1-48C3-A222-478928338887}" type="parTrans" cxnId="{222976F1-B8DD-4D74-81B8-E6E4CE0E3164}">
      <dgm:prSet/>
      <dgm:spPr/>
      <dgm:t>
        <a:bodyPr/>
        <a:lstStyle/>
        <a:p>
          <a:endParaRPr lang="en-US"/>
        </a:p>
      </dgm:t>
    </dgm:pt>
    <dgm:pt modelId="{E13FBAB1-F283-4BED-9538-C87F0768273B}" type="sibTrans" cxnId="{222976F1-B8DD-4D74-81B8-E6E4CE0E3164}">
      <dgm:prSet/>
      <dgm:spPr/>
      <dgm:t>
        <a:bodyPr/>
        <a:lstStyle/>
        <a:p>
          <a:endParaRPr lang="en-US"/>
        </a:p>
      </dgm:t>
    </dgm:pt>
    <dgm:pt modelId="{79503188-6CD4-41E0-92ED-C6EBDF221D56}">
      <dgm:prSet/>
      <dgm:spPr/>
      <dgm:t>
        <a:bodyPr/>
        <a:lstStyle/>
        <a:p>
          <a:pPr algn="ctr"/>
          <a:r>
            <a:rPr lang="en-US" dirty="0"/>
            <a:t>Equal time for all</a:t>
          </a:r>
        </a:p>
      </dgm:t>
    </dgm:pt>
    <dgm:pt modelId="{F94725B8-A740-4D9C-80E1-A29D631B2B94}" type="parTrans" cxnId="{8198F249-2751-4190-B4B8-09365264C4A3}">
      <dgm:prSet/>
      <dgm:spPr/>
      <dgm:t>
        <a:bodyPr/>
        <a:lstStyle/>
        <a:p>
          <a:endParaRPr lang="en-US"/>
        </a:p>
      </dgm:t>
    </dgm:pt>
    <dgm:pt modelId="{E8691771-7BFB-4EDE-B549-E81C71DECAF3}" type="sibTrans" cxnId="{8198F249-2751-4190-B4B8-09365264C4A3}">
      <dgm:prSet/>
      <dgm:spPr/>
      <dgm:t>
        <a:bodyPr/>
        <a:lstStyle/>
        <a:p>
          <a:endParaRPr lang="en-US"/>
        </a:p>
      </dgm:t>
    </dgm:pt>
    <dgm:pt modelId="{1714F275-8117-4AC9-86B8-12F9753D57B1}">
      <dgm:prSet/>
      <dgm:spPr/>
      <dgm:t>
        <a:bodyPr/>
        <a:lstStyle/>
        <a:p>
          <a:pPr algn="ctr"/>
          <a:r>
            <a:rPr lang="en-US"/>
            <a:t>Keep it practical</a:t>
          </a:r>
        </a:p>
      </dgm:t>
    </dgm:pt>
    <dgm:pt modelId="{D6686C45-540F-40EF-9F39-56CE37DDBF9E}" type="parTrans" cxnId="{5A55F0DA-99C3-42A5-9F35-955B5B6C90B0}">
      <dgm:prSet/>
      <dgm:spPr/>
      <dgm:t>
        <a:bodyPr/>
        <a:lstStyle/>
        <a:p>
          <a:endParaRPr lang="en-US"/>
        </a:p>
      </dgm:t>
    </dgm:pt>
    <dgm:pt modelId="{AF52EBFA-A969-4135-9A7E-0BC9B2493BC8}" type="sibTrans" cxnId="{5A55F0DA-99C3-42A5-9F35-955B5B6C90B0}">
      <dgm:prSet/>
      <dgm:spPr/>
      <dgm:t>
        <a:bodyPr/>
        <a:lstStyle/>
        <a:p>
          <a:endParaRPr lang="en-US"/>
        </a:p>
      </dgm:t>
    </dgm:pt>
    <dgm:pt modelId="{FECE5BAD-4DD6-44DB-A904-06B654CE4B0F}">
      <dgm:prSet/>
      <dgm:spPr/>
      <dgm:t>
        <a:bodyPr/>
        <a:lstStyle/>
        <a:p>
          <a:pPr algn="ctr"/>
          <a:r>
            <a:rPr lang="en-US"/>
            <a:t>Do the homework</a:t>
          </a:r>
        </a:p>
      </dgm:t>
    </dgm:pt>
    <dgm:pt modelId="{DD2DE0B6-E857-4BB3-AD71-7287184A9A74}" type="parTrans" cxnId="{914248A2-E07D-4A77-A96D-13F7D30C96FF}">
      <dgm:prSet/>
      <dgm:spPr/>
      <dgm:t>
        <a:bodyPr/>
        <a:lstStyle/>
        <a:p>
          <a:endParaRPr lang="en-US"/>
        </a:p>
      </dgm:t>
    </dgm:pt>
    <dgm:pt modelId="{B45653F5-D4C3-45D1-97AC-8778281DC863}" type="sibTrans" cxnId="{914248A2-E07D-4A77-A96D-13F7D30C96FF}">
      <dgm:prSet/>
      <dgm:spPr/>
      <dgm:t>
        <a:bodyPr/>
        <a:lstStyle/>
        <a:p>
          <a:endParaRPr lang="en-US"/>
        </a:p>
      </dgm:t>
    </dgm:pt>
    <dgm:pt modelId="{16D0F3E8-F340-4FE5-A380-098554B94859}">
      <dgm:prSet/>
      <dgm:spPr/>
      <dgm:t>
        <a:bodyPr/>
        <a:lstStyle/>
        <a:p>
          <a:pPr algn="ctr"/>
          <a:r>
            <a:rPr lang="en-US" b="1" dirty="0"/>
            <a:t>CONFIDENTIALITY</a:t>
          </a:r>
          <a:endParaRPr lang="en-US" dirty="0"/>
        </a:p>
      </dgm:t>
    </dgm:pt>
    <dgm:pt modelId="{18E69810-BF2E-4649-A255-99E19F18C9C6}" type="parTrans" cxnId="{F2143E14-DBB0-4ADD-AB87-E266898D10EB}">
      <dgm:prSet/>
      <dgm:spPr/>
      <dgm:t>
        <a:bodyPr/>
        <a:lstStyle/>
        <a:p>
          <a:endParaRPr lang="en-US"/>
        </a:p>
      </dgm:t>
    </dgm:pt>
    <dgm:pt modelId="{8894B400-21A4-4F94-912F-7C149B847C76}" type="sibTrans" cxnId="{F2143E14-DBB0-4ADD-AB87-E266898D10EB}">
      <dgm:prSet/>
      <dgm:spPr/>
      <dgm:t>
        <a:bodyPr/>
        <a:lstStyle/>
        <a:p>
          <a:endParaRPr lang="en-US"/>
        </a:p>
      </dgm:t>
    </dgm:pt>
    <dgm:pt modelId="{1C4E284A-7D43-4D27-873D-0D3246D76DE6}">
      <dgm:prSet/>
      <dgm:spPr/>
      <dgm:t>
        <a:bodyPr/>
        <a:lstStyle/>
        <a:p>
          <a:pPr algn="ctr"/>
          <a:r>
            <a:rPr lang="en-US" dirty="0"/>
            <a:t>Tell us if you are unhappy</a:t>
          </a:r>
        </a:p>
      </dgm:t>
    </dgm:pt>
    <dgm:pt modelId="{78AA8280-AA7A-4C7C-A9D7-1B6683663ADB}" type="parTrans" cxnId="{9079A85B-3F1B-44A0-AB3A-1B6E83BD97CA}">
      <dgm:prSet/>
      <dgm:spPr/>
      <dgm:t>
        <a:bodyPr/>
        <a:lstStyle/>
        <a:p>
          <a:endParaRPr lang="en-US"/>
        </a:p>
      </dgm:t>
    </dgm:pt>
    <dgm:pt modelId="{3E927DA9-7388-4A40-AE59-8BBAF7B5CFEA}" type="sibTrans" cxnId="{9079A85B-3F1B-44A0-AB3A-1B6E83BD97CA}">
      <dgm:prSet/>
      <dgm:spPr/>
      <dgm:t>
        <a:bodyPr/>
        <a:lstStyle/>
        <a:p>
          <a:endParaRPr lang="en-US"/>
        </a:p>
      </dgm:t>
    </dgm:pt>
    <dgm:pt modelId="{A0BACF41-456C-4632-BA33-F31DB31732E8}">
      <dgm:prSet/>
      <dgm:spPr/>
      <dgm:t>
        <a:bodyPr/>
        <a:lstStyle/>
        <a:p>
          <a:pPr algn="ctr"/>
          <a:r>
            <a:rPr lang="en-US" b="1" dirty="0"/>
            <a:t>BE RESPECTFUL OF GROUP </a:t>
          </a:r>
          <a:r>
            <a:rPr lang="en-US" dirty="0"/>
            <a:t>(intoxication)</a:t>
          </a:r>
        </a:p>
      </dgm:t>
    </dgm:pt>
    <dgm:pt modelId="{D5AA364F-150B-420E-A368-3C5DCCAA3530}" type="parTrans" cxnId="{51BC0B68-6AA0-4389-8008-CAFCC153FFE4}">
      <dgm:prSet/>
      <dgm:spPr/>
      <dgm:t>
        <a:bodyPr/>
        <a:lstStyle/>
        <a:p>
          <a:endParaRPr lang="en-US"/>
        </a:p>
      </dgm:t>
    </dgm:pt>
    <dgm:pt modelId="{774C7C1C-294E-46FC-899A-F9DDCE1B2104}" type="sibTrans" cxnId="{51BC0B68-6AA0-4389-8008-CAFCC153FFE4}">
      <dgm:prSet/>
      <dgm:spPr/>
      <dgm:t>
        <a:bodyPr/>
        <a:lstStyle/>
        <a:p>
          <a:endParaRPr lang="en-US"/>
        </a:p>
      </dgm:t>
    </dgm:pt>
    <dgm:pt modelId="{B0FA9956-B382-4497-8021-0903093F7569}">
      <dgm:prSet/>
      <dgm:spPr/>
      <dgm:t>
        <a:bodyPr/>
        <a:lstStyle/>
        <a:p>
          <a:pPr>
            <a:defRPr b="1"/>
          </a:pPr>
          <a:r>
            <a:rPr lang="en-US"/>
            <a:t>Risks</a:t>
          </a:r>
        </a:p>
      </dgm:t>
    </dgm:pt>
    <dgm:pt modelId="{3E869441-E7A4-455D-87A7-FEF1B4465E2D}" type="parTrans" cxnId="{EBC795C9-DF57-4457-8534-99B360E7660D}">
      <dgm:prSet/>
      <dgm:spPr/>
      <dgm:t>
        <a:bodyPr/>
        <a:lstStyle/>
        <a:p>
          <a:endParaRPr lang="en-US"/>
        </a:p>
      </dgm:t>
    </dgm:pt>
    <dgm:pt modelId="{D95AE0A8-4A53-469B-BA3A-B33B495ADBC7}" type="sibTrans" cxnId="{EBC795C9-DF57-4457-8534-99B360E7660D}">
      <dgm:prSet/>
      <dgm:spPr/>
      <dgm:t>
        <a:bodyPr/>
        <a:lstStyle/>
        <a:p>
          <a:endParaRPr lang="en-US"/>
        </a:p>
      </dgm:t>
    </dgm:pt>
    <dgm:pt modelId="{40BF832C-DB5F-475F-8D26-4287E12B3770}" type="pres">
      <dgm:prSet presAssocID="{95A70E12-E8A5-4442-B627-813D407E647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7F4C83-325C-4548-9809-F7BC94F90FC5}" type="pres">
      <dgm:prSet presAssocID="{F15D1BC4-8C19-4424-B966-04B565884FB4}" presName="compNode" presStyleCnt="0"/>
      <dgm:spPr/>
    </dgm:pt>
    <dgm:pt modelId="{5DBB7EDF-1512-4E3F-B23D-2A0C3DDFD722}" type="pres">
      <dgm:prSet presAssocID="{F15D1BC4-8C19-4424-B966-04B565884FB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621D804C-70F9-472C-A794-92C0DB7E16D2}" type="pres">
      <dgm:prSet presAssocID="{F15D1BC4-8C19-4424-B966-04B565884FB4}" presName="iconSpace" presStyleCnt="0"/>
      <dgm:spPr/>
    </dgm:pt>
    <dgm:pt modelId="{B4739646-615B-4796-96FB-C9D6759077F0}" type="pres">
      <dgm:prSet presAssocID="{F15D1BC4-8C19-4424-B966-04B565884FB4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214F6B2-92DD-4044-818A-23A4D5411D71}" type="pres">
      <dgm:prSet presAssocID="{F15D1BC4-8C19-4424-B966-04B565884FB4}" presName="txSpace" presStyleCnt="0"/>
      <dgm:spPr/>
    </dgm:pt>
    <dgm:pt modelId="{BAB8ADC5-5397-457E-8DEB-E82511101313}" type="pres">
      <dgm:prSet presAssocID="{F15D1BC4-8C19-4424-B966-04B565884FB4}" presName="desTx" presStyleLbl="revTx" presStyleIdx="1" presStyleCnt="6">
        <dgm:presLayoutVars/>
      </dgm:prSet>
      <dgm:spPr/>
      <dgm:t>
        <a:bodyPr/>
        <a:lstStyle/>
        <a:p>
          <a:endParaRPr lang="en-US"/>
        </a:p>
      </dgm:t>
    </dgm:pt>
    <dgm:pt modelId="{2440610D-8BA5-4DA3-BB3F-A5018FCBC65E}" type="pres">
      <dgm:prSet presAssocID="{4BE5174E-2935-466B-9DB9-55E1A787C230}" presName="sibTrans" presStyleCnt="0"/>
      <dgm:spPr/>
    </dgm:pt>
    <dgm:pt modelId="{BA77CD40-6591-4686-AFD0-E9E0D4D2F4CD}" type="pres">
      <dgm:prSet presAssocID="{844C6E8A-C4C5-440F-BACE-A3B72AC56213}" presName="compNode" presStyleCnt="0"/>
      <dgm:spPr/>
    </dgm:pt>
    <dgm:pt modelId="{833A8B2C-CB37-4316-99A2-544A1E2DCE37}" type="pres">
      <dgm:prSet presAssocID="{844C6E8A-C4C5-440F-BACE-A3B72AC5621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48CC31D-2D8D-4866-B1B8-1A07303254AE}" type="pres">
      <dgm:prSet presAssocID="{844C6E8A-C4C5-440F-BACE-A3B72AC56213}" presName="iconSpace" presStyleCnt="0"/>
      <dgm:spPr/>
    </dgm:pt>
    <dgm:pt modelId="{D945843E-B110-41F9-9C2E-BAD953AFDDEC}" type="pres">
      <dgm:prSet presAssocID="{844C6E8A-C4C5-440F-BACE-A3B72AC56213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CB61A34-130E-48D9-B321-2B08403038AE}" type="pres">
      <dgm:prSet presAssocID="{844C6E8A-C4C5-440F-BACE-A3B72AC56213}" presName="txSpace" presStyleCnt="0"/>
      <dgm:spPr/>
    </dgm:pt>
    <dgm:pt modelId="{DEF7A3A6-9A0B-4245-8505-B5E72FFB684F}" type="pres">
      <dgm:prSet presAssocID="{844C6E8A-C4C5-440F-BACE-A3B72AC56213}" presName="desTx" presStyleLbl="revTx" presStyleIdx="3" presStyleCnt="6">
        <dgm:presLayoutVars/>
      </dgm:prSet>
      <dgm:spPr/>
      <dgm:t>
        <a:bodyPr/>
        <a:lstStyle/>
        <a:p>
          <a:endParaRPr lang="en-US"/>
        </a:p>
      </dgm:t>
    </dgm:pt>
    <dgm:pt modelId="{CEDA9033-626F-4857-B5CA-018468D7A53E}" type="pres">
      <dgm:prSet presAssocID="{74D67096-304C-4052-9091-30E3647927CA}" presName="sibTrans" presStyleCnt="0"/>
      <dgm:spPr/>
    </dgm:pt>
    <dgm:pt modelId="{2A9CB12D-35EB-47EF-8D13-E5555C12CC51}" type="pres">
      <dgm:prSet presAssocID="{B0FA9956-B382-4497-8021-0903093F7569}" presName="compNode" presStyleCnt="0"/>
      <dgm:spPr/>
    </dgm:pt>
    <dgm:pt modelId="{57A50EB4-BCE5-40A5-B8B9-0EE8D8417C20}" type="pres">
      <dgm:prSet presAssocID="{B0FA9956-B382-4497-8021-0903093F756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65166395-1154-48AF-B957-86F894CA988D}" type="pres">
      <dgm:prSet presAssocID="{B0FA9956-B382-4497-8021-0903093F7569}" presName="iconSpace" presStyleCnt="0"/>
      <dgm:spPr/>
    </dgm:pt>
    <dgm:pt modelId="{9F285211-745D-4954-BCBC-623CE7450A20}" type="pres">
      <dgm:prSet presAssocID="{B0FA9956-B382-4497-8021-0903093F7569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82F798E-8B49-41FF-B917-729F0D3CA5AD}" type="pres">
      <dgm:prSet presAssocID="{B0FA9956-B382-4497-8021-0903093F7569}" presName="txSpace" presStyleCnt="0"/>
      <dgm:spPr/>
    </dgm:pt>
    <dgm:pt modelId="{359E3B24-4463-4213-A940-3D14EE7D3331}" type="pres">
      <dgm:prSet presAssocID="{B0FA9956-B382-4497-8021-0903093F7569}" presName="desTx" presStyleLbl="revTx" presStyleIdx="5" presStyleCnt="6">
        <dgm:presLayoutVars/>
      </dgm:prSet>
      <dgm:spPr/>
    </dgm:pt>
  </dgm:ptLst>
  <dgm:cxnLst>
    <dgm:cxn modelId="{5D7D255F-7A12-4302-B83E-0EDAC19F4463}" srcId="{844C6E8A-C4C5-440F-BACE-A3B72AC56213}" destId="{B24A70AF-DEEE-4189-A8FE-B9027340EEFB}" srcOrd="0" destOrd="0" parTransId="{1229C6CA-8226-47A5-8B45-9B06CE60A7FE}" sibTransId="{A395CB4D-0364-446A-AB14-3C23207A5C1B}"/>
    <dgm:cxn modelId="{771AD6DC-05C6-4307-9DAE-14326A693CE6}" srcId="{844C6E8A-C4C5-440F-BACE-A3B72AC56213}" destId="{091A3C7D-9777-4A67-AE56-28F7845F09B8}" srcOrd="1" destOrd="0" parTransId="{80CC36F0-E4DF-48BE-B50D-1C6F341FD9C6}" sibTransId="{C377C36B-787D-483C-B27E-7356BFAC01E3}"/>
    <dgm:cxn modelId="{7D7A2AEF-EA2E-4000-A30D-C1774B907D54}" type="presOf" srcId="{8F0609E2-3CC0-48DC-BFEA-9DA25E17D5FF}" destId="{BAB8ADC5-5397-457E-8DEB-E82511101313}" srcOrd="0" destOrd="0" presId="urn:microsoft.com/office/officeart/2018/5/layout/CenteredIconLabelDescriptionList"/>
    <dgm:cxn modelId="{C3514D33-3C51-40F7-B711-0A4D67A8F941}" type="presOf" srcId="{1C4E284A-7D43-4D27-873D-0D3246D76DE6}" destId="{DEF7A3A6-9A0B-4245-8505-B5E72FFB684F}" srcOrd="0" destOrd="7" presId="urn:microsoft.com/office/officeart/2018/5/layout/CenteredIconLabelDescriptionList"/>
    <dgm:cxn modelId="{96B185FC-1F59-456A-A10B-BF333C1DA17B}" type="presOf" srcId="{091A3C7D-9777-4A67-AE56-28F7845F09B8}" destId="{DEF7A3A6-9A0B-4245-8505-B5E72FFB684F}" srcOrd="0" destOrd="1" presId="urn:microsoft.com/office/officeart/2018/5/layout/CenteredIconLabelDescriptionList"/>
    <dgm:cxn modelId="{A467990A-26B1-4A24-BFDF-EB14078505EB}" type="presOf" srcId="{A0BACF41-456C-4632-BA33-F31DB31732E8}" destId="{DEF7A3A6-9A0B-4245-8505-B5E72FFB684F}" srcOrd="0" destOrd="8" presId="urn:microsoft.com/office/officeart/2018/5/layout/CenteredIconLabelDescriptionList"/>
    <dgm:cxn modelId="{914248A2-E07D-4A77-A96D-13F7D30C96FF}" srcId="{844C6E8A-C4C5-440F-BACE-A3B72AC56213}" destId="{FECE5BAD-4DD6-44DB-A904-06B654CE4B0F}" srcOrd="5" destOrd="0" parTransId="{DD2DE0B6-E857-4BB3-AD71-7287184A9A74}" sibTransId="{B45653F5-D4C3-45D1-97AC-8778281DC863}"/>
    <dgm:cxn modelId="{D8E68020-D387-455C-831B-07BDA48B5DC9}" srcId="{95A70E12-E8A5-4442-B627-813D407E6472}" destId="{F15D1BC4-8C19-4424-B966-04B565884FB4}" srcOrd="0" destOrd="0" parTransId="{A488DC37-9B5E-48B9-8C9F-C3191011DB28}" sibTransId="{4BE5174E-2935-466B-9DB9-55E1A787C230}"/>
    <dgm:cxn modelId="{AC9642F0-ED20-4F75-8CB6-312E684C3F1C}" type="presOf" srcId="{95A70E12-E8A5-4442-B627-813D407E6472}" destId="{40BF832C-DB5F-475F-8D26-4287E12B3770}" srcOrd="0" destOrd="0" presId="urn:microsoft.com/office/officeart/2018/5/layout/CenteredIconLabelDescriptionList"/>
    <dgm:cxn modelId="{0DB7F714-643A-4CC7-99B6-8C516B319008}" type="presOf" srcId="{FECE5BAD-4DD6-44DB-A904-06B654CE4B0F}" destId="{DEF7A3A6-9A0B-4245-8505-B5E72FFB684F}" srcOrd="0" destOrd="5" presId="urn:microsoft.com/office/officeart/2018/5/layout/CenteredIconLabelDescriptionList"/>
    <dgm:cxn modelId="{51BC0B68-6AA0-4389-8008-CAFCC153FFE4}" srcId="{844C6E8A-C4C5-440F-BACE-A3B72AC56213}" destId="{A0BACF41-456C-4632-BA33-F31DB31732E8}" srcOrd="8" destOrd="0" parTransId="{D5AA364F-150B-420E-A368-3C5DCCAA3530}" sibTransId="{774C7C1C-294E-46FC-899A-F9DDCE1B2104}"/>
    <dgm:cxn modelId="{AE247609-199F-4A13-9872-D5351B05BAA3}" type="presOf" srcId="{B24A70AF-DEEE-4189-A8FE-B9027340EEFB}" destId="{DEF7A3A6-9A0B-4245-8505-B5E72FFB684F}" srcOrd="0" destOrd="0" presId="urn:microsoft.com/office/officeart/2018/5/layout/CenteredIconLabelDescriptionList"/>
    <dgm:cxn modelId="{6394AD20-B701-43E9-99D5-CF09C8046BC2}" srcId="{F15D1BC4-8C19-4424-B966-04B565884FB4}" destId="{DE545B49-7BA7-4F75-97FE-F49B0393B783}" srcOrd="1" destOrd="0" parTransId="{8BF25098-41AF-48B6-BD4A-258BA1D32401}" sibTransId="{EF14F8A8-57CC-406C-B6FB-BD30BF315E17}"/>
    <dgm:cxn modelId="{F2143E14-DBB0-4ADD-AB87-E266898D10EB}" srcId="{844C6E8A-C4C5-440F-BACE-A3B72AC56213}" destId="{16D0F3E8-F340-4FE5-A380-098554B94859}" srcOrd="6" destOrd="0" parTransId="{18E69810-BF2E-4649-A255-99E19F18C9C6}" sibTransId="{8894B400-21A4-4F94-912F-7C149B847C76}"/>
    <dgm:cxn modelId="{222976F1-B8DD-4D74-81B8-E6E4CE0E3164}" srcId="{844C6E8A-C4C5-440F-BACE-A3B72AC56213}" destId="{82ECD233-93E7-4150-AF3E-7ABE69345954}" srcOrd="2" destOrd="0" parTransId="{074AC5F6-EDC1-48C3-A222-478928338887}" sibTransId="{E13FBAB1-F283-4BED-9538-C87F0768273B}"/>
    <dgm:cxn modelId="{AE299F0F-8949-41CF-85D5-7E279340BC69}" type="presOf" srcId="{16D0F3E8-F340-4FE5-A380-098554B94859}" destId="{DEF7A3A6-9A0B-4245-8505-B5E72FFB684F}" srcOrd="0" destOrd="6" presId="urn:microsoft.com/office/officeart/2018/5/layout/CenteredIconLabelDescriptionList"/>
    <dgm:cxn modelId="{8198F249-2751-4190-B4B8-09365264C4A3}" srcId="{844C6E8A-C4C5-440F-BACE-A3B72AC56213}" destId="{79503188-6CD4-41E0-92ED-C6EBDF221D56}" srcOrd="3" destOrd="0" parTransId="{F94725B8-A740-4D9C-80E1-A29D631B2B94}" sibTransId="{E8691771-7BFB-4EDE-B549-E81C71DECAF3}"/>
    <dgm:cxn modelId="{43B762BB-7B4A-4A09-AA9C-6963D976570E}" type="presOf" srcId="{DE545B49-7BA7-4F75-97FE-F49B0393B783}" destId="{BAB8ADC5-5397-457E-8DEB-E82511101313}" srcOrd="0" destOrd="1" presId="urn:microsoft.com/office/officeart/2018/5/layout/CenteredIconLabelDescriptionList"/>
    <dgm:cxn modelId="{EBC795C9-DF57-4457-8534-99B360E7660D}" srcId="{95A70E12-E8A5-4442-B627-813D407E6472}" destId="{B0FA9956-B382-4497-8021-0903093F7569}" srcOrd="2" destOrd="0" parTransId="{3E869441-E7A4-455D-87A7-FEF1B4465E2D}" sibTransId="{D95AE0A8-4A53-469B-BA3A-B33B495ADBC7}"/>
    <dgm:cxn modelId="{B4CF88A6-1F7E-4728-A2B3-BD7320229333}" type="presOf" srcId="{F15D1BC4-8C19-4424-B966-04B565884FB4}" destId="{B4739646-615B-4796-96FB-C9D6759077F0}" srcOrd="0" destOrd="0" presId="urn:microsoft.com/office/officeart/2018/5/layout/CenteredIconLabelDescriptionList"/>
    <dgm:cxn modelId="{5A55F0DA-99C3-42A5-9F35-955B5B6C90B0}" srcId="{844C6E8A-C4C5-440F-BACE-A3B72AC56213}" destId="{1714F275-8117-4AC9-86B8-12F9753D57B1}" srcOrd="4" destOrd="0" parTransId="{D6686C45-540F-40EF-9F39-56CE37DDBF9E}" sibTransId="{AF52EBFA-A969-4135-9A7E-0BC9B2493BC8}"/>
    <dgm:cxn modelId="{C3A06E84-C6BC-4054-922B-18768585BFFB}" type="presOf" srcId="{B0FA9956-B382-4497-8021-0903093F7569}" destId="{9F285211-745D-4954-BCBC-623CE7450A20}" srcOrd="0" destOrd="0" presId="urn:microsoft.com/office/officeart/2018/5/layout/CenteredIconLabelDescriptionList"/>
    <dgm:cxn modelId="{B4EC9328-CCB7-4FE5-914D-24E543C0E41A}" type="presOf" srcId="{1714F275-8117-4AC9-86B8-12F9753D57B1}" destId="{DEF7A3A6-9A0B-4245-8505-B5E72FFB684F}" srcOrd="0" destOrd="4" presId="urn:microsoft.com/office/officeart/2018/5/layout/CenteredIconLabelDescriptionList"/>
    <dgm:cxn modelId="{E45DDE07-2659-4AD4-882D-CCF502C8A9C1}" type="presOf" srcId="{82ECD233-93E7-4150-AF3E-7ABE69345954}" destId="{DEF7A3A6-9A0B-4245-8505-B5E72FFB684F}" srcOrd="0" destOrd="2" presId="urn:microsoft.com/office/officeart/2018/5/layout/CenteredIconLabelDescriptionList"/>
    <dgm:cxn modelId="{CEB91589-7C50-4BCA-A286-2E44422A704F}" type="presOf" srcId="{79503188-6CD4-41E0-92ED-C6EBDF221D56}" destId="{DEF7A3A6-9A0B-4245-8505-B5E72FFB684F}" srcOrd="0" destOrd="3" presId="urn:microsoft.com/office/officeart/2018/5/layout/CenteredIconLabelDescriptionList"/>
    <dgm:cxn modelId="{6606A791-41D7-4CC1-94C3-DEA62A882402}" srcId="{95A70E12-E8A5-4442-B627-813D407E6472}" destId="{844C6E8A-C4C5-440F-BACE-A3B72AC56213}" srcOrd="1" destOrd="0" parTransId="{7AB85ED9-C6B7-402D-AD35-25639142FC4D}" sibTransId="{74D67096-304C-4052-9091-30E3647927CA}"/>
    <dgm:cxn modelId="{9079A85B-3F1B-44A0-AB3A-1B6E83BD97CA}" srcId="{844C6E8A-C4C5-440F-BACE-A3B72AC56213}" destId="{1C4E284A-7D43-4D27-873D-0D3246D76DE6}" srcOrd="7" destOrd="0" parTransId="{78AA8280-AA7A-4C7C-A9D7-1B6683663ADB}" sibTransId="{3E927DA9-7388-4A40-AE59-8BBAF7B5CFEA}"/>
    <dgm:cxn modelId="{86F8F141-9126-4C59-B3A1-E42BA8DF3978}" srcId="{F15D1BC4-8C19-4424-B966-04B565884FB4}" destId="{8F0609E2-3CC0-48DC-BFEA-9DA25E17D5FF}" srcOrd="0" destOrd="0" parTransId="{E499E631-6053-4EC1-AC18-70779F0D48C4}" sibTransId="{7D0E018D-04BD-4040-B817-918CBF82A7DF}"/>
    <dgm:cxn modelId="{2E1FF912-C747-4861-B76F-3743183AB88C}" type="presOf" srcId="{844C6E8A-C4C5-440F-BACE-A3B72AC56213}" destId="{D945843E-B110-41F9-9C2E-BAD953AFDDEC}" srcOrd="0" destOrd="0" presId="urn:microsoft.com/office/officeart/2018/5/layout/CenteredIconLabelDescriptionList"/>
    <dgm:cxn modelId="{9AE20316-5F48-4BC9-AD20-9D08AAB1A516}" type="presParOf" srcId="{40BF832C-DB5F-475F-8D26-4287E12B3770}" destId="{C57F4C83-325C-4548-9809-F7BC94F90FC5}" srcOrd="0" destOrd="0" presId="urn:microsoft.com/office/officeart/2018/5/layout/CenteredIconLabelDescriptionList"/>
    <dgm:cxn modelId="{907F4B44-4B2B-4E03-8EA3-73992A2DD9FF}" type="presParOf" srcId="{C57F4C83-325C-4548-9809-F7BC94F90FC5}" destId="{5DBB7EDF-1512-4E3F-B23D-2A0C3DDFD722}" srcOrd="0" destOrd="0" presId="urn:microsoft.com/office/officeart/2018/5/layout/CenteredIconLabelDescriptionList"/>
    <dgm:cxn modelId="{2E8E0700-26F9-4DA3-A7BC-6D6C3444C1D2}" type="presParOf" srcId="{C57F4C83-325C-4548-9809-F7BC94F90FC5}" destId="{621D804C-70F9-472C-A794-92C0DB7E16D2}" srcOrd="1" destOrd="0" presId="urn:microsoft.com/office/officeart/2018/5/layout/CenteredIconLabelDescriptionList"/>
    <dgm:cxn modelId="{28475F08-7DA9-413F-B040-47177B42604B}" type="presParOf" srcId="{C57F4C83-325C-4548-9809-F7BC94F90FC5}" destId="{B4739646-615B-4796-96FB-C9D6759077F0}" srcOrd="2" destOrd="0" presId="urn:microsoft.com/office/officeart/2018/5/layout/CenteredIconLabelDescriptionList"/>
    <dgm:cxn modelId="{08501D4E-2E5D-4BCA-861A-B219E0AE8914}" type="presParOf" srcId="{C57F4C83-325C-4548-9809-F7BC94F90FC5}" destId="{4214F6B2-92DD-4044-818A-23A4D5411D71}" srcOrd="3" destOrd="0" presId="urn:microsoft.com/office/officeart/2018/5/layout/CenteredIconLabelDescriptionList"/>
    <dgm:cxn modelId="{AD47E12F-2A0B-4F2A-93F1-CFD81B4217AB}" type="presParOf" srcId="{C57F4C83-325C-4548-9809-F7BC94F90FC5}" destId="{BAB8ADC5-5397-457E-8DEB-E82511101313}" srcOrd="4" destOrd="0" presId="urn:microsoft.com/office/officeart/2018/5/layout/CenteredIconLabelDescriptionList"/>
    <dgm:cxn modelId="{9D3F92D0-22C2-46AB-9F4E-44449A17A554}" type="presParOf" srcId="{40BF832C-DB5F-475F-8D26-4287E12B3770}" destId="{2440610D-8BA5-4DA3-BB3F-A5018FCBC65E}" srcOrd="1" destOrd="0" presId="urn:microsoft.com/office/officeart/2018/5/layout/CenteredIconLabelDescriptionList"/>
    <dgm:cxn modelId="{9045F3A4-1815-4C2F-9DB9-F43F65E97342}" type="presParOf" srcId="{40BF832C-DB5F-475F-8D26-4287E12B3770}" destId="{BA77CD40-6591-4686-AFD0-E9E0D4D2F4CD}" srcOrd="2" destOrd="0" presId="urn:microsoft.com/office/officeart/2018/5/layout/CenteredIconLabelDescriptionList"/>
    <dgm:cxn modelId="{2ABFCB6E-2378-4424-933D-389D880DD354}" type="presParOf" srcId="{BA77CD40-6591-4686-AFD0-E9E0D4D2F4CD}" destId="{833A8B2C-CB37-4316-99A2-544A1E2DCE37}" srcOrd="0" destOrd="0" presId="urn:microsoft.com/office/officeart/2018/5/layout/CenteredIconLabelDescriptionList"/>
    <dgm:cxn modelId="{F7F098FD-E010-4AC1-A88B-94299C6B1756}" type="presParOf" srcId="{BA77CD40-6591-4686-AFD0-E9E0D4D2F4CD}" destId="{948CC31D-2D8D-4866-B1B8-1A07303254AE}" srcOrd="1" destOrd="0" presId="urn:microsoft.com/office/officeart/2018/5/layout/CenteredIconLabelDescriptionList"/>
    <dgm:cxn modelId="{AA92B518-B745-4CEA-80B4-DCFD1EC1AC5C}" type="presParOf" srcId="{BA77CD40-6591-4686-AFD0-E9E0D4D2F4CD}" destId="{D945843E-B110-41F9-9C2E-BAD953AFDDEC}" srcOrd="2" destOrd="0" presId="urn:microsoft.com/office/officeart/2018/5/layout/CenteredIconLabelDescriptionList"/>
    <dgm:cxn modelId="{A5C947B6-B614-46F9-8B14-8466008B120C}" type="presParOf" srcId="{BA77CD40-6591-4686-AFD0-E9E0D4D2F4CD}" destId="{8CB61A34-130E-48D9-B321-2B08403038AE}" srcOrd="3" destOrd="0" presId="urn:microsoft.com/office/officeart/2018/5/layout/CenteredIconLabelDescriptionList"/>
    <dgm:cxn modelId="{BF8A5A4D-4AFA-4F1F-B374-4976F5DAE8C3}" type="presParOf" srcId="{BA77CD40-6591-4686-AFD0-E9E0D4D2F4CD}" destId="{DEF7A3A6-9A0B-4245-8505-B5E72FFB684F}" srcOrd="4" destOrd="0" presId="urn:microsoft.com/office/officeart/2018/5/layout/CenteredIconLabelDescriptionList"/>
    <dgm:cxn modelId="{CB919675-1C61-40B6-AB5B-033ECC5670A6}" type="presParOf" srcId="{40BF832C-DB5F-475F-8D26-4287E12B3770}" destId="{CEDA9033-626F-4857-B5CA-018468D7A53E}" srcOrd="3" destOrd="0" presId="urn:microsoft.com/office/officeart/2018/5/layout/CenteredIconLabelDescriptionList"/>
    <dgm:cxn modelId="{9DA2AC9E-F899-4BC6-9C73-9F675B95BFA3}" type="presParOf" srcId="{40BF832C-DB5F-475F-8D26-4287E12B3770}" destId="{2A9CB12D-35EB-47EF-8D13-E5555C12CC51}" srcOrd="4" destOrd="0" presId="urn:microsoft.com/office/officeart/2018/5/layout/CenteredIconLabelDescriptionList"/>
    <dgm:cxn modelId="{481FBD31-6689-4802-B195-6678A3E9203B}" type="presParOf" srcId="{2A9CB12D-35EB-47EF-8D13-E5555C12CC51}" destId="{57A50EB4-BCE5-40A5-B8B9-0EE8D8417C20}" srcOrd="0" destOrd="0" presId="urn:microsoft.com/office/officeart/2018/5/layout/CenteredIconLabelDescriptionList"/>
    <dgm:cxn modelId="{5C64735A-4D92-438F-B4F8-808B93119A41}" type="presParOf" srcId="{2A9CB12D-35EB-47EF-8D13-E5555C12CC51}" destId="{65166395-1154-48AF-B957-86F894CA988D}" srcOrd="1" destOrd="0" presId="urn:microsoft.com/office/officeart/2018/5/layout/CenteredIconLabelDescriptionList"/>
    <dgm:cxn modelId="{F5652E12-F926-4650-8361-A491C6A80285}" type="presParOf" srcId="{2A9CB12D-35EB-47EF-8D13-E5555C12CC51}" destId="{9F285211-745D-4954-BCBC-623CE7450A20}" srcOrd="2" destOrd="0" presId="urn:microsoft.com/office/officeart/2018/5/layout/CenteredIconLabelDescriptionList"/>
    <dgm:cxn modelId="{4B09E05E-B531-437A-96FC-B087760D2BD5}" type="presParOf" srcId="{2A9CB12D-35EB-47EF-8D13-E5555C12CC51}" destId="{C82F798E-8B49-41FF-B917-729F0D3CA5AD}" srcOrd="3" destOrd="0" presId="urn:microsoft.com/office/officeart/2018/5/layout/CenteredIconLabelDescriptionList"/>
    <dgm:cxn modelId="{8D8993D9-F3C6-468C-B0A0-B2CD62481DE1}" type="presParOf" srcId="{2A9CB12D-35EB-47EF-8D13-E5555C12CC51}" destId="{359E3B24-4463-4213-A940-3D14EE7D3331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41EBA82-90AF-45E4-8D62-ACE59362510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7CBAA2C-0C1F-4679-8B20-FDDD1DFBEE4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1) Stress Vulnerability and Harmful Effects of Substances</a:t>
          </a:r>
        </a:p>
      </dgm:t>
    </dgm:pt>
    <dgm:pt modelId="{13B79283-A919-4487-99CF-F60918D39FFD}" type="parTrans" cxnId="{734209F8-3109-4E9B-A678-C315CA1600DE}">
      <dgm:prSet/>
      <dgm:spPr/>
      <dgm:t>
        <a:bodyPr/>
        <a:lstStyle/>
        <a:p>
          <a:endParaRPr lang="en-US"/>
        </a:p>
      </dgm:t>
    </dgm:pt>
    <dgm:pt modelId="{CEF0D0E4-1B08-4EA0-BD9E-366ABB5ABE64}" type="sibTrans" cxnId="{734209F8-3109-4E9B-A678-C315CA1600DE}">
      <dgm:prSet/>
      <dgm:spPr/>
      <dgm:t>
        <a:bodyPr/>
        <a:lstStyle/>
        <a:p>
          <a:endParaRPr lang="en-US"/>
        </a:p>
      </dgm:t>
    </dgm:pt>
    <dgm:pt modelId="{9D1B9011-C033-4F8F-A734-8499A17614A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2) Cravings</a:t>
          </a:r>
        </a:p>
      </dgm:t>
    </dgm:pt>
    <dgm:pt modelId="{C92AC95D-B0B0-4472-948B-3B67DBB69B03}" type="parTrans" cxnId="{C783FD54-653A-40BC-8674-99BBCFC8EDE4}">
      <dgm:prSet/>
      <dgm:spPr/>
      <dgm:t>
        <a:bodyPr/>
        <a:lstStyle/>
        <a:p>
          <a:endParaRPr lang="en-US"/>
        </a:p>
      </dgm:t>
    </dgm:pt>
    <dgm:pt modelId="{67211AB9-7460-4245-870E-8C1E2046FEDE}" type="sibTrans" cxnId="{C783FD54-653A-40BC-8674-99BBCFC8EDE4}">
      <dgm:prSet/>
      <dgm:spPr/>
      <dgm:t>
        <a:bodyPr/>
        <a:lstStyle/>
        <a:p>
          <a:endParaRPr lang="en-US"/>
        </a:p>
      </dgm:t>
    </dgm:pt>
    <dgm:pt modelId="{392D551D-7BDC-4B2E-9151-4A2F2153F4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Triggers, Cues &amp; Urges</a:t>
          </a:r>
        </a:p>
      </dgm:t>
    </dgm:pt>
    <dgm:pt modelId="{E99A08FC-9FBD-49F0-AFF0-B0A627794226}" type="parTrans" cxnId="{49CB31D5-EB50-4F78-8CA9-0B7AA5630876}">
      <dgm:prSet/>
      <dgm:spPr/>
      <dgm:t>
        <a:bodyPr/>
        <a:lstStyle/>
        <a:p>
          <a:endParaRPr lang="en-US"/>
        </a:p>
      </dgm:t>
    </dgm:pt>
    <dgm:pt modelId="{98C8983E-869C-4F18-B32C-2012B3D9101C}" type="sibTrans" cxnId="{49CB31D5-EB50-4F78-8CA9-0B7AA5630876}">
      <dgm:prSet/>
      <dgm:spPr/>
      <dgm:t>
        <a:bodyPr/>
        <a:lstStyle/>
        <a:p>
          <a:endParaRPr lang="en-US"/>
        </a:p>
      </dgm:t>
    </dgm:pt>
    <dgm:pt modelId="{D1FD7E55-A8CF-4DB1-B4CB-3C4D705E1A6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Coping with Craving</a:t>
          </a:r>
        </a:p>
      </dgm:t>
    </dgm:pt>
    <dgm:pt modelId="{9BE9F614-3684-4AD7-85E4-19F2F3177B07}" type="parTrans" cxnId="{3C090BEA-9A83-4B9A-ADB6-A80089DD06F0}">
      <dgm:prSet/>
      <dgm:spPr/>
      <dgm:t>
        <a:bodyPr/>
        <a:lstStyle/>
        <a:p>
          <a:endParaRPr lang="en-US"/>
        </a:p>
      </dgm:t>
    </dgm:pt>
    <dgm:pt modelId="{B80FC280-8799-464F-BF67-33DF8E692B96}" type="sibTrans" cxnId="{3C090BEA-9A83-4B9A-ADB6-A80089DD06F0}">
      <dgm:prSet/>
      <dgm:spPr/>
      <dgm:t>
        <a:bodyPr/>
        <a:lstStyle/>
        <a:p>
          <a:endParaRPr lang="en-US"/>
        </a:p>
      </dgm:t>
    </dgm:pt>
    <dgm:pt modelId="{E25244B2-6CEC-49D6-94A7-F66C49E2775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3) Refusal Skills and Assertiveness</a:t>
          </a:r>
        </a:p>
      </dgm:t>
    </dgm:pt>
    <dgm:pt modelId="{A8B2EEF5-D7CF-45FC-A8DC-F9135FC4F4A2}" type="parTrans" cxnId="{CC1C0C54-5861-423F-A321-68DB2AACC5BF}">
      <dgm:prSet/>
      <dgm:spPr/>
      <dgm:t>
        <a:bodyPr/>
        <a:lstStyle/>
        <a:p>
          <a:endParaRPr lang="en-US"/>
        </a:p>
      </dgm:t>
    </dgm:pt>
    <dgm:pt modelId="{CACA378A-BC5F-473B-A961-1FCC79B04237}" type="sibTrans" cxnId="{CC1C0C54-5861-423F-A321-68DB2AACC5BF}">
      <dgm:prSet/>
      <dgm:spPr/>
      <dgm:t>
        <a:bodyPr/>
        <a:lstStyle/>
        <a:p>
          <a:endParaRPr lang="en-US"/>
        </a:p>
      </dgm:t>
    </dgm:pt>
    <dgm:pt modelId="{452723FF-9C95-41F7-ADE5-A09EDEDE913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4) Thought Records</a:t>
          </a:r>
        </a:p>
      </dgm:t>
    </dgm:pt>
    <dgm:pt modelId="{95DD4040-8751-4EBA-99FE-2E4C8F84F00B}" type="parTrans" cxnId="{C15877A1-D2F6-4F7A-B73A-21A070E1CE75}">
      <dgm:prSet/>
      <dgm:spPr/>
      <dgm:t>
        <a:bodyPr/>
        <a:lstStyle/>
        <a:p>
          <a:endParaRPr lang="en-US"/>
        </a:p>
      </dgm:t>
    </dgm:pt>
    <dgm:pt modelId="{E53967D4-486F-425B-9040-D49759EF0DB5}" type="sibTrans" cxnId="{C15877A1-D2F6-4F7A-B73A-21A070E1CE75}">
      <dgm:prSet/>
      <dgm:spPr/>
      <dgm:t>
        <a:bodyPr/>
        <a:lstStyle/>
        <a:p>
          <a:endParaRPr lang="en-US"/>
        </a:p>
      </dgm:t>
    </dgm:pt>
    <dgm:pt modelId="{90BDBD81-0736-4037-9C28-D937EFB91898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454C69E6-B2AE-4037-8E53-04EA18A232F4}" type="parTrans" cxnId="{5047DCB7-935D-406D-A701-16A449F3DED8}">
      <dgm:prSet/>
      <dgm:spPr/>
      <dgm:t>
        <a:bodyPr/>
        <a:lstStyle/>
        <a:p>
          <a:endParaRPr lang="en-US"/>
        </a:p>
      </dgm:t>
    </dgm:pt>
    <dgm:pt modelId="{E8E7DE45-2EB3-4425-AD12-06B5B1F583C3}" type="sibTrans" cxnId="{5047DCB7-935D-406D-A701-16A449F3DED8}">
      <dgm:prSet/>
      <dgm:spPr/>
      <dgm:t>
        <a:bodyPr/>
        <a:lstStyle/>
        <a:p>
          <a:endParaRPr lang="en-US"/>
        </a:p>
      </dgm:t>
    </dgm:pt>
    <dgm:pt modelId="{69A56888-C768-4382-B88B-182F487B5DA7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F72EF36-4A28-4550-B72D-D2E6E74EFC6F}" type="parTrans" cxnId="{FB19BA09-3C21-4042-AEC1-9AF5051AA2F8}">
      <dgm:prSet/>
      <dgm:spPr/>
      <dgm:t>
        <a:bodyPr/>
        <a:lstStyle/>
        <a:p>
          <a:endParaRPr lang="en-US"/>
        </a:p>
      </dgm:t>
    </dgm:pt>
    <dgm:pt modelId="{7C70B58C-ACAD-4010-BA22-9124FBD5482D}" type="sibTrans" cxnId="{FB19BA09-3C21-4042-AEC1-9AF5051AA2F8}">
      <dgm:prSet/>
      <dgm:spPr/>
      <dgm:t>
        <a:bodyPr/>
        <a:lstStyle/>
        <a:p>
          <a:endParaRPr lang="en-US"/>
        </a:p>
      </dgm:t>
    </dgm:pt>
    <dgm:pt modelId="{DA669699-23C4-42F4-8CA8-DBEE00A4FC79}" type="pres">
      <dgm:prSet presAssocID="{541EBA82-90AF-45E4-8D62-ACE59362510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D8A24B-B430-4007-BBFA-C0DB502E0E87}" type="pres">
      <dgm:prSet presAssocID="{37CBAA2C-0C1F-4679-8B20-FDDD1DFBEE49}" presName="compNode" presStyleCnt="0"/>
      <dgm:spPr/>
    </dgm:pt>
    <dgm:pt modelId="{BD456731-3565-43A6-8366-F45FAFE1E186}" type="pres">
      <dgm:prSet presAssocID="{37CBAA2C-0C1F-4679-8B20-FDDD1DFBEE49}" presName="bgRect" presStyleLbl="bgShp" presStyleIdx="0" presStyleCnt="5"/>
      <dgm:spPr/>
    </dgm:pt>
    <dgm:pt modelId="{B5B92257-FEF8-4530-8058-204890559107}" type="pres">
      <dgm:prSet presAssocID="{37CBAA2C-0C1F-4679-8B20-FDDD1DFBEE49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ponential Graph"/>
        </a:ext>
      </dgm:extLst>
    </dgm:pt>
    <dgm:pt modelId="{E8D73C57-6EB1-454B-B7BA-3B57256CFAF1}" type="pres">
      <dgm:prSet presAssocID="{37CBAA2C-0C1F-4679-8B20-FDDD1DFBEE49}" presName="spaceRect" presStyleCnt="0"/>
      <dgm:spPr/>
    </dgm:pt>
    <dgm:pt modelId="{BC904683-ADD0-4BE7-9ADA-1E57D42EAF3B}" type="pres">
      <dgm:prSet presAssocID="{37CBAA2C-0C1F-4679-8B20-FDDD1DFBEE49}" presName="parTx" presStyleLbl="revTx" presStyleIdx="0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84D76CE-47E9-4458-9E9E-A9351C8E8F3E}" type="pres">
      <dgm:prSet presAssocID="{CEF0D0E4-1B08-4EA0-BD9E-366ABB5ABE64}" presName="sibTrans" presStyleCnt="0"/>
      <dgm:spPr/>
    </dgm:pt>
    <dgm:pt modelId="{E30CD6E4-5D96-4CA3-A34F-194A259996F8}" type="pres">
      <dgm:prSet presAssocID="{9D1B9011-C033-4F8F-A734-8499A17614A0}" presName="compNode" presStyleCnt="0"/>
      <dgm:spPr/>
    </dgm:pt>
    <dgm:pt modelId="{42BBB184-940B-4146-82EF-3C2B5B832826}" type="pres">
      <dgm:prSet presAssocID="{9D1B9011-C033-4F8F-A734-8499A17614A0}" presName="bgRect" presStyleLbl="bgShp" presStyleIdx="1" presStyleCnt="5"/>
      <dgm:spPr/>
    </dgm:pt>
    <dgm:pt modelId="{1A4C47FD-BFA0-497D-90D0-AA331300D11B}" type="pres">
      <dgm:prSet presAssocID="{9D1B9011-C033-4F8F-A734-8499A17614A0}" presName="iconRect" presStyleLbl="nod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DDF9DC46-0982-40BD-8DE9-023FA82CD730}" type="pres">
      <dgm:prSet presAssocID="{9D1B9011-C033-4F8F-A734-8499A17614A0}" presName="spaceRect" presStyleCnt="0"/>
      <dgm:spPr/>
    </dgm:pt>
    <dgm:pt modelId="{FE41E9CE-D33D-4E15-BBA2-4732C8448B9A}" type="pres">
      <dgm:prSet presAssocID="{9D1B9011-C033-4F8F-A734-8499A17614A0}" presName="parTx" presStyleLbl="revTx" presStyleIdx="1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EEA08F7-3221-4A56-A521-3A66439E62DB}" type="pres">
      <dgm:prSet presAssocID="{9D1B9011-C033-4F8F-A734-8499A17614A0}" presName="desTx" presStyleLbl="revTx" presStyleIdx="2" presStyleCnt="7" custLinFactNeighborX="-12787" custLinFactNeighborY="-2066">
        <dgm:presLayoutVars/>
      </dgm:prSet>
      <dgm:spPr/>
      <dgm:t>
        <a:bodyPr/>
        <a:lstStyle/>
        <a:p>
          <a:endParaRPr lang="en-US"/>
        </a:p>
      </dgm:t>
    </dgm:pt>
    <dgm:pt modelId="{D7D014BB-14EA-44FA-B209-DF7D2C6ACDD7}" type="pres">
      <dgm:prSet presAssocID="{67211AB9-7460-4245-870E-8C1E2046FEDE}" presName="sibTrans" presStyleCnt="0"/>
      <dgm:spPr/>
    </dgm:pt>
    <dgm:pt modelId="{C59BBAC9-C18C-455B-B673-FB970CDF5AF8}" type="pres">
      <dgm:prSet presAssocID="{E25244B2-6CEC-49D6-94A7-F66C49E2775C}" presName="compNode" presStyleCnt="0"/>
      <dgm:spPr/>
    </dgm:pt>
    <dgm:pt modelId="{D3447419-5520-4743-9C3E-7706BA8AE21E}" type="pres">
      <dgm:prSet presAssocID="{E25244B2-6CEC-49D6-94A7-F66C49E2775C}" presName="bgRect" presStyleLbl="bgShp" presStyleIdx="2" presStyleCnt="5"/>
      <dgm:spPr/>
    </dgm:pt>
    <dgm:pt modelId="{032AB7C9-7F52-4922-A7F9-578765079E8E}" type="pres">
      <dgm:prSet presAssocID="{E25244B2-6CEC-49D6-94A7-F66C49E2775C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956CBAC-A150-4DC0-9670-6DB12B45C10D}" type="pres">
      <dgm:prSet presAssocID="{E25244B2-6CEC-49D6-94A7-F66C49E2775C}" presName="spaceRect" presStyleCnt="0"/>
      <dgm:spPr/>
    </dgm:pt>
    <dgm:pt modelId="{D54A0D1D-17CF-42AD-9639-6EEDEC13B647}" type="pres">
      <dgm:prSet presAssocID="{E25244B2-6CEC-49D6-94A7-F66C49E2775C}" presName="parTx" presStyleLbl="revTx" presStyleIdx="3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4C17558-304B-4E9E-8515-D1D2D996E648}" type="pres">
      <dgm:prSet presAssocID="{CACA378A-BC5F-473B-A961-1FCC79B04237}" presName="sibTrans" presStyleCnt="0"/>
      <dgm:spPr/>
    </dgm:pt>
    <dgm:pt modelId="{8DE69E54-B17C-45DA-BDAE-0E81E860899F}" type="pres">
      <dgm:prSet presAssocID="{452723FF-9C95-41F7-ADE5-A09EDEDE913C}" presName="compNode" presStyleCnt="0"/>
      <dgm:spPr/>
    </dgm:pt>
    <dgm:pt modelId="{2E2818FF-CBE6-45B7-A15A-52628EDD2838}" type="pres">
      <dgm:prSet presAssocID="{452723FF-9C95-41F7-ADE5-A09EDEDE913C}" presName="bgRect" presStyleLbl="bgShp" presStyleIdx="3" presStyleCnt="5"/>
      <dgm:spPr/>
    </dgm:pt>
    <dgm:pt modelId="{B3D2DC7C-C436-49EF-A8A6-257F61E5EBD5}" type="pres">
      <dgm:prSet presAssocID="{452723FF-9C95-41F7-ADE5-A09EDEDE913C}" presName="iconRect" presStyleLbl="node1" presStyleIdx="3" presStyleCnt="5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65C79AE2-3422-4B1B-89C7-18A8C060A86A}" type="pres">
      <dgm:prSet presAssocID="{452723FF-9C95-41F7-ADE5-A09EDEDE913C}" presName="spaceRect" presStyleCnt="0"/>
      <dgm:spPr/>
    </dgm:pt>
    <dgm:pt modelId="{8D0446E0-EB79-473F-9C0D-B45ECE0A3619}" type="pres">
      <dgm:prSet presAssocID="{452723FF-9C95-41F7-ADE5-A09EDEDE913C}" presName="parTx" presStyleLbl="revTx" presStyleIdx="4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994798D-55C3-4AB4-A21D-C3F73C4D05C5}" type="pres">
      <dgm:prSet presAssocID="{E53967D4-486F-425B-9040-D49759EF0DB5}" presName="sibTrans" presStyleCnt="0"/>
      <dgm:spPr/>
    </dgm:pt>
    <dgm:pt modelId="{03313BB6-3CC6-4FF2-9FCB-593DDEB32FA4}" type="pres">
      <dgm:prSet presAssocID="{90BDBD81-0736-4037-9C28-D937EFB91898}" presName="compNode" presStyleCnt="0"/>
      <dgm:spPr/>
    </dgm:pt>
    <dgm:pt modelId="{B8C42F64-9560-491D-B0DA-434A6C5F338E}" type="pres">
      <dgm:prSet presAssocID="{90BDBD81-0736-4037-9C28-D937EFB91898}" presName="bgRect" presStyleLbl="bgShp" presStyleIdx="4" presStyleCnt="5" custScaleX="100000" custLinFactNeighborX="-4365" custLinFactNeighborY="4998"/>
      <dgm:spPr/>
    </dgm:pt>
    <dgm:pt modelId="{2BFB9F38-E008-4E76-B8D2-88E7B4B55369}" type="pres">
      <dgm:prSet presAssocID="{90BDBD81-0736-4037-9C28-D937EFB9189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B67EA024-6045-4C7F-A11A-8C1EDFCF68C9}" type="pres">
      <dgm:prSet presAssocID="{90BDBD81-0736-4037-9C28-D937EFB91898}" presName="spaceRect" presStyleCnt="0"/>
      <dgm:spPr/>
    </dgm:pt>
    <dgm:pt modelId="{23FEA197-EFD5-4D9D-B41B-CD7D6A6257DA}" type="pres">
      <dgm:prSet presAssocID="{90BDBD81-0736-4037-9C28-D937EFB91898}" presName="parTx" presStyleLbl="revTx" presStyleIdx="5" presStyleCnt="7" custScaleX="14654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DBEB0BF-95DA-49EC-8AD2-FFA8B9DCF9A8}" type="pres">
      <dgm:prSet presAssocID="{90BDBD81-0736-4037-9C28-D937EFB91898}" presName="desTx" presStyleLbl="revTx" presStyleIdx="6" presStyleCnt="7" custLinFactNeighborX="-9235" custLinFactNeighborY="470">
        <dgm:presLayoutVars/>
      </dgm:prSet>
      <dgm:spPr/>
      <dgm:t>
        <a:bodyPr/>
        <a:lstStyle/>
        <a:p>
          <a:endParaRPr lang="en-US"/>
        </a:p>
      </dgm:t>
    </dgm:pt>
  </dgm:ptLst>
  <dgm:cxnLst>
    <dgm:cxn modelId="{5047DCB7-935D-406D-A701-16A449F3DED8}" srcId="{541EBA82-90AF-45E4-8D62-ACE59362510E}" destId="{90BDBD81-0736-4037-9C28-D937EFB91898}" srcOrd="4" destOrd="0" parTransId="{454C69E6-B2AE-4037-8E53-04EA18A232F4}" sibTransId="{E8E7DE45-2EB3-4425-AD12-06B5B1F583C3}"/>
    <dgm:cxn modelId="{2247E842-B663-41F1-B2F2-3157689BBB8D}" type="presOf" srcId="{D1FD7E55-A8CF-4DB1-B4CB-3C4D705E1A6A}" destId="{5EEA08F7-3221-4A56-A521-3A66439E62DB}" srcOrd="0" destOrd="1" presId="urn:microsoft.com/office/officeart/2018/2/layout/IconVerticalSolidList"/>
    <dgm:cxn modelId="{CC1C0C54-5861-423F-A321-68DB2AACC5BF}" srcId="{541EBA82-90AF-45E4-8D62-ACE59362510E}" destId="{E25244B2-6CEC-49D6-94A7-F66C49E2775C}" srcOrd="2" destOrd="0" parTransId="{A8B2EEF5-D7CF-45FC-A8DC-F9135FC4F4A2}" sibTransId="{CACA378A-BC5F-473B-A961-1FCC79B04237}"/>
    <dgm:cxn modelId="{A41AC7C4-DE52-4E84-B035-D1AF9FCF196E}" type="presOf" srcId="{452723FF-9C95-41F7-ADE5-A09EDEDE913C}" destId="{8D0446E0-EB79-473F-9C0D-B45ECE0A3619}" srcOrd="0" destOrd="0" presId="urn:microsoft.com/office/officeart/2018/2/layout/IconVerticalSolidList"/>
    <dgm:cxn modelId="{3C090BEA-9A83-4B9A-ADB6-A80089DD06F0}" srcId="{9D1B9011-C033-4F8F-A734-8499A17614A0}" destId="{D1FD7E55-A8CF-4DB1-B4CB-3C4D705E1A6A}" srcOrd="1" destOrd="0" parTransId="{9BE9F614-3684-4AD7-85E4-19F2F3177B07}" sibTransId="{B80FC280-8799-464F-BF67-33DF8E692B96}"/>
    <dgm:cxn modelId="{F5EFBAB3-94C3-4659-B653-02C707A1485F}" type="presOf" srcId="{37CBAA2C-0C1F-4679-8B20-FDDD1DFBEE49}" destId="{BC904683-ADD0-4BE7-9ADA-1E57D42EAF3B}" srcOrd="0" destOrd="0" presId="urn:microsoft.com/office/officeart/2018/2/layout/IconVerticalSolidList"/>
    <dgm:cxn modelId="{448A71BA-5BDF-4CCE-83D4-91807BE7ACCD}" type="presOf" srcId="{392D551D-7BDC-4B2E-9151-4A2F2153F422}" destId="{5EEA08F7-3221-4A56-A521-3A66439E62DB}" srcOrd="0" destOrd="0" presId="urn:microsoft.com/office/officeart/2018/2/layout/IconVerticalSolidList"/>
    <dgm:cxn modelId="{CCEA0118-5B7A-4652-86A7-33B67149DAFC}" type="presOf" srcId="{9D1B9011-C033-4F8F-A734-8499A17614A0}" destId="{FE41E9CE-D33D-4E15-BBA2-4732C8448B9A}" srcOrd="0" destOrd="0" presId="urn:microsoft.com/office/officeart/2018/2/layout/IconVerticalSolidList"/>
    <dgm:cxn modelId="{C783FD54-653A-40BC-8674-99BBCFC8EDE4}" srcId="{541EBA82-90AF-45E4-8D62-ACE59362510E}" destId="{9D1B9011-C033-4F8F-A734-8499A17614A0}" srcOrd="1" destOrd="0" parTransId="{C92AC95D-B0B0-4472-948B-3B67DBB69B03}" sibTransId="{67211AB9-7460-4245-870E-8C1E2046FEDE}"/>
    <dgm:cxn modelId="{E5D5A99F-49CF-4719-9627-CA8DE02D6EA3}" type="presOf" srcId="{E25244B2-6CEC-49D6-94A7-F66C49E2775C}" destId="{D54A0D1D-17CF-42AD-9639-6EEDEC13B647}" srcOrd="0" destOrd="0" presId="urn:microsoft.com/office/officeart/2018/2/layout/IconVerticalSolidList"/>
    <dgm:cxn modelId="{734209F8-3109-4E9B-A678-C315CA1600DE}" srcId="{541EBA82-90AF-45E4-8D62-ACE59362510E}" destId="{37CBAA2C-0C1F-4679-8B20-FDDD1DFBEE49}" srcOrd="0" destOrd="0" parTransId="{13B79283-A919-4487-99CF-F60918D39FFD}" sibTransId="{CEF0D0E4-1B08-4EA0-BD9E-366ABB5ABE64}"/>
    <dgm:cxn modelId="{C15877A1-D2F6-4F7A-B73A-21A070E1CE75}" srcId="{541EBA82-90AF-45E4-8D62-ACE59362510E}" destId="{452723FF-9C95-41F7-ADE5-A09EDEDE913C}" srcOrd="3" destOrd="0" parTransId="{95DD4040-8751-4EBA-99FE-2E4C8F84F00B}" sibTransId="{E53967D4-486F-425B-9040-D49759EF0DB5}"/>
    <dgm:cxn modelId="{14FE79A9-6A25-4C1C-AB8E-CA220EE5416B}" type="presOf" srcId="{541EBA82-90AF-45E4-8D62-ACE59362510E}" destId="{DA669699-23C4-42F4-8CA8-DBEE00A4FC79}" srcOrd="0" destOrd="0" presId="urn:microsoft.com/office/officeart/2018/2/layout/IconVerticalSolidList"/>
    <dgm:cxn modelId="{15AE63A1-26F0-4074-AD7A-5282130EDA53}" type="presOf" srcId="{69A56888-C768-4382-B88B-182F487B5DA7}" destId="{7DBEB0BF-95DA-49EC-8AD2-FFA8B9DCF9A8}" srcOrd="0" destOrd="0" presId="urn:microsoft.com/office/officeart/2018/2/layout/IconVerticalSolidList"/>
    <dgm:cxn modelId="{FB19BA09-3C21-4042-AEC1-9AF5051AA2F8}" srcId="{90BDBD81-0736-4037-9C28-D937EFB91898}" destId="{69A56888-C768-4382-B88B-182F487B5DA7}" srcOrd="0" destOrd="0" parTransId="{CF72EF36-4A28-4550-B72D-D2E6E74EFC6F}" sibTransId="{7C70B58C-ACAD-4010-BA22-9124FBD5482D}"/>
    <dgm:cxn modelId="{49CB31D5-EB50-4F78-8CA9-0B7AA5630876}" srcId="{9D1B9011-C033-4F8F-A734-8499A17614A0}" destId="{392D551D-7BDC-4B2E-9151-4A2F2153F422}" srcOrd="0" destOrd="0" parTransId="{E99A08FC-9FBD-49F0-AFF0-B0A627794226}" sibTransId="{98C8983E-869C-4F18-B32C-2012B3D9101C}"/>
    <dgm:cxn modelId="{C6941058-683D-4C7F-8031-9F1DED10FE11}" type="presOf" srcId="{90BDBD81-0736-4037-9C28-D937EFB91898}" destId="{23FEA197-EFD5-4D9D-B41B-CD7D6A6257DA}" srcOrd="0" destOrd="0" presId="urn:microsoft.com/office/officeart/2018/2/layout/IconVerticalSolidList"/>
    <dgm:cxn modelId="{9E7C46A2-1A4A-4C98-8FE7-ACDB6A0F37DB}" type="presParOf" srcId="{DA669699-23C4-42F4-8CA8-DBEE00A4FC79}" destId="{34D8A24B-B430-4007-BBFA-C0DB502E0E87}" srcOrd="0" destOrd="0" presId="urn:microsoft.com/office/officeart/2018/2/layout/IconVerticalSolidList"/>
    <dgm:cxn modelId="{E432CC22-7B45-41CA-8F73-90FB69D9A8E6}" type="presParOf" srcId="{34D8A24B-B430-4007-BBFA-C0DB502E0E87}" destId="{BD456731-3565-43A6-8366-F45FAFE1E186}" srcOrd="0" destOrd="0" presId="urn:microsoft.com/office/officeart/2018/2/layout/IconVerticalSolidList"/>
    <dgm:cxn modelId="{E7F73FB3-2168-4EED-A235-B0E5DB1529F2}" type="presParOf" srcId="{34D8A24B-B430-4007-BBFA-C0DB502E0E87}" destId="{B5B92257-FEF8-4530-8058-204890559107}" srcOrd="1" destOrd="0" presId="urn:microsoft.com/office/officeart/2018/2/layout/IconVerticalSolidList"/>
    <dgm:cxn modelId="{092FBE74-8A91-4BF9-936D-74904235BB28}" type="presParOf" srcId="{34D8A24B-B430-4007-BBFA-C0DB502E0E87}" destId="{E8D73C57-6EB1-454B-B7BA-3B57256CFAF1}" srcOrd="2" destOrd="0" presId="urn:microsoft.com/office/officeart/2018/2/layout/IconVerticalSolidList"/>
    <dgm:cxn modelId="{3A47E56C-6B4F-4A79-BC78-C2327E539EA6}" type="presParOf" srcId="{34D8A24B-B430-4007-BBFA-C0DB502E0E87}" destId="{BC904683-ADD0-4BE7-9ADA-1E57D42EAF3B}" srcOrd="3" destOrd="0" presId="urn:microsoft.com/office/officeart/2018/2/layout/IconVerticalSolidList"/>
    <dgm:cxn modelId="{CD864476-40E0-4548-9450-711447E2D265}" type="presParOf" srcId="{DA669699-23C4-42F4-8CA8-DBEE00A4FC79}" destId="{384D76CE-47E9-4458-9E9E-A9351C8E8F3E}" srcOrd="1" destOrd="0" presId="urn:microsoft.com/office/officeart/2018/2/layout/IconVerticalSolidList"/>
    <dgm:cxn modelId="{11EB1DB0-31D3-40B6-AD9D-62708EE64660}" type="presParOf" srcId="{DA669699-23C4-42F4-8CA8-DBEE00A4FC79}" destId="{E30CD6E4-5D96-4CA3-A34F-194A259996F8}" srcOrd="2" destOrd="0" presId="urn:microsoft.com/office/officeart/2018/2/layout/IconVerticalSolidList"/>
    <dgm:cxn modelId="{12EBB813-5047-484E-82DD-CE1BDC154E96}" type="presParOf" srcId="{E30CD6E4-5D96-4CA3-A34F-194A259996F8}" destId="{42BBB184-940B-4146-82EF-3C2B5B832826}" srcOrd="0" destOrd="0" presId="urn:microsoft.com/office/officeart/2018/2/layout/IconVerticalSolidList"/>
    <dgm:cxn modelId="{10EB4E97-2973-414E-8353-4C78D24762F3}" type="presParOf" srcId="{E30CD6E4-5D96-4CA3-A34F-194A259996F8}" destId="{1A4C47FD-BFA0-497D-90D0-AA331300D11B}" srcOrd="1" destOrd="0" presId="urn:microsoft.com/office/officeart/2018/2/layout/IconVerticalSolidList"/>
    <dgm:cxn modelId="{23C7C152-17B0-49CC-A549-EC76C5AD6AFC}" type="presParOf" srcId="{E30CD6E4-5D96-4CA3-A34F-194A259996F8}" destId="{DDF9DC46-0982-40BD-8DE9-023FA82CD730}" srcOrd="2" destOrd="0" presId="urn:microsoft.com/office/officeart/2018/2/layout/IconVerticalSolidList"/>
    <dgm:cxn modelId="{BC57DA21-D543-40E5-B38D-91EEE664C5A0}" type="presParOf" srcId="{E30CD6E4-5D96-4CA3-A34F-194A259996F8}" destId="{FE41E9CE-D33D-4E15-BBA2-4732C8448B9A}" srcOrd="3" destOrd="0" presId="urn:microsoft.com/office/officeart/2018/2/layout/IconVerticalSolidList"/>
    <dgm:cxn modelId="{39327D95-549C-46C2-B4A1-3D1A161A2C75}" type="presParOf" srcId="{E30CD6E4-5D96-4CA3-A34F-194A259996F8}" destId="{5EEA08F7-3221-4A56-A521-3A66439E62DB}" srcOrd="4" destOrd="0" presId="urn:microsoft.com/office/officeart/2018/2/layout/IconVerticalSolidList"/>
    <dgm:cxn modelId="{F038C614-6687-4080-B7D9-F1CA17E49ADA}" type="presParOf" srcId="{DA669699-23C4-42F4-8CA8-DBEE00A4FC79}" destId="{D7D014BB-14EA-44FA-B209-DF7D2C6ACDD7}" srcOrd="3" destOrd="0" presId="urn:microsoft.com/office/officeart/2018/2/layout/IconVerticalSolidList"/>
    <dgm:cxn modelId="{4D30FA62-8FCD-44E4-AD9C-D500EDD6C329}" type="presParOf" srcId="{DA669699-23C4-42F4-8CA8-DBEE00A4FC79}" destId="{C59BBAC9-C18C-455B-B673-FB970CDF5AF8}" srcOrd="4" destOrd="0" presId="urn:microsoft.com/office/officeart/2018/2/layout/IconVerticalSolidList"/>
    <dgm:cxn modelId="{55B8D696-D870-4C07-8DEB-4281A2967A2C}" type="presParOf" srcId="{C59BBAC9-C18C-455B-B673-FB970CDF5AF8}" destId="{D3447419-5520-4743-9C3E-7706BA8AE21E}" srcOrd="0" destOrd="0" presId="urn:microsoft.com/office/officeart/2018/2/layout/IconVerticalSolidList"/>
    <dgm:cxn modelId="{FD78E4D0-D846-4777-93F6-8A3B03CDCF5E}" type="presParOf" srcId="{C59BBAC9-C18C-455B-B673-FB970CDF5AF8}" destId="{032AB7C9-7F52-4922-A7F9-578765079E8E}" srcOrd="1" destOrd="0" presId="urn:microsoft.com/office/officeart/2018/2/layout/IconVerticalSolidList"/>
    <dgm:cxn modelId="{4E0F9EDD-3059-4C3D-93E8-2F750F40828C}" type="presParOf" srcId="{C59BBAC9-C18C-455B-B673-FB970CDF5AF8}" destId="{B956CBAC-A150-4DC0-9670-6DB12B45C10D}" srcOrd="2" destOrd="0" presId="urn:microsoft.com/office/officeart/2018/2/layout/IconVerticalSolidList"/>
    <dgm:cxn modelId="{AEF5A630-2CCF-4FE1-A7FB-2298CAE74D54}" type="presParOf" srcId="{C59BBAC9-C18C-455B-B673-FB970CDF5AF8}" destId="{D54A0D1D-17CF-42AD-9639-6EEDEC13B647}" srcOrd="3" destOrd="0" presId="urn:microsoft.com/office/officeart/2018/2/layout/IconVerticalSolidList"/>
    <dgm:cxn modelId="{A9986BAA-E411-43D3-8BC0-D4457F2CBC84}" type="presParOf" srcId="{DA669699-23C4-42F4-8CA8-DBEE00A4FC79}" destId="{64C17558-304B-4E9E-8515-D1D2D996E648}" srcOrd="5" destOrd="0" presId="urn:microsoft.com/office/officeart/2018/2/layout/IconVerticalSolidList"/>
    <dgm:cxn modelId="{1478DDF9-41FC-44AE-AD53-70E2D388AD4D}" type="presParOf" srcId="{DA669699-23C4-42F4-8CA8-DBEE00A4FC79}" destId="{8DE69E54-B17C-45DA-BDAE-0E81E860899F}" srcOrd="6" destOrd="0" presId="urn:microsoft.com/office/officeart/2018/2/layout/IconVerticalSolidList"/>
    <dgm:cxn modelId="{CE117E10-A7E8-48BB-AAEC-9481B66453B7}" type="presParOf" srcId="{8DE69E54-B17C-45DA-BDAE-0E81E860899F}" destId="{2E2818FF-CBE6-45B7-A15A-52628EDD2838}" srcOrd="0" destOrd="0" presId="urn:microsoft.com/office/officeart/2018/2/layout/IconVerticalSolidList"/>
    <dgm:cxn modelId="{77694DCE-A377-4085-B993-EBF5E6A2756A}" type="presParOf" srcId="{8DE69E54-B17C-45DA-BDAE-0E81E860899F}" destId="{B3D2DC7C-C436-49EF-A8A6-257F61E5EBD5}" srcOrd="1" destOrd="0" presId="urn:microsoft.com/office/officeart/2018/2/layout/IconVerticalSolidList"/>
    <dgm:cxn modelId="{7784DF72-1E8D-43AA-ADEB-663BFEACFE3A}" type="presParOf" srcId="{8DE69E54-B17C-45DA-BDAE-0E81E860899F}" destId="{65C79AE2-3422-4B1B-89C7-18A8C060A86A}" srcOrd="2" destOrd="0" presId="urn:microsoft.com/office/officeart/2018/2/layout/IconVerticalSolidList"/>
    <dgm:cxn modelId="{6AB3AA13-D8C1-4807-ABBF-E8651C2A3A1B}" type="presParOf" srcId="{8DE69E54-B17C-45DA-BDAE-0E81E860899F}" destId="{8D0446E0-EB79-473F-9C0D-B45ECE0A3619}" srcOrd="3" destOrd="0" presId="urn:microsoft.com/office/officeart/2018/2/layout/IconVerticalSolidList"/>
    <dgm:cxn modelId="{D4563532-F97A-4C3A-B3D5-8F5DB3F52974}" type="presParOf" srcId="{DA669699-23C4-42F4-8CA8-DBEE00A4FC79}" destId="{B994798D-55C3-4AB4-A21D-C3F73C4D05C5}" srcOrd="7" destOrd="0" presId="urn:microsoft.com/office/officeart/2018/2/layout/IconVerticalSolidList"/>
    <dgm:cxn modelId="{93B7B181-A3AC-4BA4-9480-CCF1B9E65DCF}" type="presParOf" srcId="{DA669699-23C4-42F4-8CA8-DBEE00A4FC79}" destId="{03313BB6-3CC6-4FF2-9FCB-593DDEB32FA4}" srcOrd="8" destOrd="0" presId="urn:microsoft.com/office/officeart/2018/2/layout/IconVerticalSolidList"/>
    <dgm:cxn modelId="{40E50235-89B2-41F5-8DAB-E6466AC3995F}" type="presParOf" srcId="{03313BB6-3CC6-4FF2-9FCB-593DDEB32FA4}" destId="{B8C42F64-9560-491D-B0DA-434A6C5F338E}" srcOrd="0" destOrd="0" presId="urn:microsoft.com/office/officeart/2018/2/layout/IconVerticalSolidList"/>
    <dgm:cxn modelId="{D08EE7F7-D0EB-418C-B173-2C99F0FA6C93}" type="presParOf" srcId="{03313BB6-3CC6-4FF2-9FCB-593DDEB32FA4}" destId="{2BFB9F38-E008-4E76-B8D2-88E7B4B55369}" srcOrd="1" destOrd="0" presId="urn:microsoft.com/office/officeart/2018/2/layout/IconVerticalSolidList"/>
    <dgm:cxn modelId="{5856395E-D3AE-41DE-AD35-C2DCC861735C}" type="presParOf" srcId="{03313BB6-3CC6-4FF2-9FCB-593DDEB32FA4}" destId="{B67EA024-6045-4C7F-A11A-8C1EDFCF68C9}" srcOrd="2" destOrd="0" presId="urn:microsoft.com/office/officeart/2018/2/layout/IconVerticalSolidList"/>
    <dgm:cxn modelId="{CDE0CEAB-BB55-49B1-A32A-0592020FDD33}" type="presParOf" srcId="{03313BB6-3CC6-4FF2-9FCB-593DDEB32FA4}" destId="{23FEA197-EFD5-4D9D-B41B-CD7D6A6257DA}" srcOrd="3" destOrd="0" presId="urn:microsoft.com/office/officeart/2018/2/layout/IconVerticalSolidList"/>
    <dgm:cxn modelId="{70981ACE-7E81-4009-B9D3-9F6AB71D1506}" type="presParOf" srcId="{03313BB6-3CC6-4FF2-9FCB-593DDEB32FA4}" destId="{7DBEB0BF-95DA-49EC-8AD2-FFA8B9DCF9A8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72848-BBC7-4D4A-99E1-7CA1CCB43D27}">
      <dsp:nvSpPr>
        <dsp:cNvPr id="0" name=""/>
        <dsp:cNvSpPr/>
      </dsp:nvSpPr>
      <dsp:spPr>
        <a:xfrm rot="5400000">
          <a:off x="5176967" y="-1082100"/>
          <a:ext cx="3474720" cy="65076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/>
            <a:t>Formulation (evolving)</a:t>
          </a:r>
          <a:endParaRPr lang="en-CA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/>
            <a:t>Therapeutic alliance</a:t>
          </a:r>
          <a:endParaRPr lang="en-CA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/>
            <a:t>Collaboration and active participation</a:t>
          </a:r>
          <a:endParaRPr lang="en-CA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/>
            <a:t>Goal oriented and problem focused</a:t>
          </a:r>
          <a:endParaRPr lang="en-CA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/>
            <a:t>Emphasis on the present</a:t>
          </a:r>
          <a:endParaRPr lang="en-CA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/>
            <a:t>Educative (teach patient to become own therapist)</a:t>
          </a:r>
          <a:endParaRPr lang="en-CA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/>
            <a:t>Time limited</a:t>
          </a:r>
          <a:endParaRPr lang="en-CA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/>
            <a:t>Structured sessions</a:t>
          </a:r>
          <a:endParaRPr lang="en-CA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/>
            <a:t>Identify and evaluate dysfunctional thoughts and beliefs</a:t>
          </a:r>
          <a:endParaRPr lang="en-CA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/>
            <a:t>Variety of techs to change thinking, mood and behavior</a:t>
          </a:r>
          <a:endParaRPr lang="en-CA" sz="1800" kern="1200"/>
        </a:p>
      </dsp:txBody>
      <dsp:txXfrm rot="-5400000">
        <a:off x="3660527" y="603962"/>
        <a:ext cx="6337979" cy="3135476"/>
      </dsp:txXfrm>
    </dsp:sp>
    <dsp:sp modelId="{B66A9DBF-7216-4186-BB6C-6ECC58E63E31}">
      <dsp:nvSpPr>
        <dsp:cNvPr id="0" name=""/>
        <dsp:cNvSpPr/>
      </dsp:nvSpPr>
      <dsp:spPr>
        <a:xfrm>
          <a:off x="0" y="0"/>
          <a:ext cx="3660526" cy="434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>
              <a:solidFill>
                <a:schemeClr val="tx1"/>
              </a:solidFill>
            </a:rPr>
            <a:t>Principles of CBT</a:t>
          </a:r>
          <a:endParaRPr lang="en-CA" sz="5000" kern="1200" dirty="0">
            <a:solidFill>
              <a:schemeClr val="tx1"/>
            </a:solidFill>
          </a:endParaRPr>
        </a:p>
      </dsp:txBody>
      <dsp:txXfrm>
        <a:off x="178692" y="178692"/>
        <a:ext cx="3303142" cy="39860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D0A63-FB58-47FC-BA65-0D494E3488FA}">
      <dsp:nvSpPr>
        <dsp:cNvPr id="0" name=""/>
        <dsp:cNvSpPr/>
      </dsp:nvSpPr>
      <dsp:spPr>
        <a:xfrm>
          <a:off x="0" y="0"/>
          <a:ext cx="11268075" cy="36099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>
              <a:solidFill>
                <a:schemeClr val="tx1"/>
              </a:solidFill>
            </a:rPr>
            <a:t>Structure of sessions</a:t>
          </a:r>
          <a:endParaRPr lang="en-CA" sz="4000" kern="1200" dirty="0">
            <a:solidFill>
              <a:schemeClr val="tx1"/>
            </a:solidFill>
          </a:endParaRPr>
        </a:p>
      </dsp:txBody>
      <dsp:txXfrm>
        <a:off x="0" y="0"/>
        <a:ext cx="11268075" cy="1949386"/>
      </dsp:txXfrm>
    </dsp:sp>
    <dsp:sp modelId="{D3210F44-D702-4FF6-9234-8FB511B975B9}">
      <dsp:nvSpPr>
        <dsp:cNvPr id="0" name=""/>
        <dsp:cNvSpPr/>
      </dsp:nvSpPr>
      <dsp:spPr>
        <a:xfrm>
          <a:off x="5501" y="1877186"/>
          <a:ext cx="1876178" cy="16605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Mood check</a:t>
          </a:r>
          <a:endParaRPr lang="en-CA" sz="1900" kern="1200" dirty="0"/>
        </a:p>
      </dsp:txBody>
      <dsp:txXfrm>
        <a:off x="5501" y="1877186"/>
        <a:ext cx="1876178" cy="1660588"/>
      </dsp:txXfrm>
    </dsp:sp>
    <dsp:sp modelId="{915187D6-2D46-49DC-BC95-C51560B6A39A}">
      <dsp:nvSpPr>
        <dsp:cNvPr id="0" name=""/>
        <dsp:cNvSpPr/>
      </dsp:nvSpPr>
      <dsp:spPr>
        <a:xfrm>
          <a:off x="1881680" y="1877186"/>
          <a:ext cx="1876178" cy="16605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Bridging from previous session (may include some feedback)</a:t>
          </a:r>
          <a:endParaRPr lang="en-CA" sz="1900" kern="1200" dirty="0"/>
        </a:p>
      </dsp:txBody>
      <dsp:txXfrm>
        <a:off x="1881680" y="1877186"/>
        <a:ext cx="1876178" cy="1660588"/>
      </dsp:txXfrm>
    </dsp:sp>
    <dsp:sp modelId="{782772A9-766B-41F6-9078-0537D79A39D4}">
      <dsp:nvSpPr>
        <dsp:cNvPr id="0" name=""/>
        <dsp:cNvSpPr/>
      </dsp:nvSpPr>
      <dsp:spPr>
        <a:xfrm>
          <a:off x="3757858" y="1877186"/>
          <a:ext cx="1876178" cy="16605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Setting the agenda</a:t>
          </a:r>
          <a:endParaRPr lang="en-CA" sz="1900" kern="1200" dirty="0"/>
        </a:p>
      </dsp:txBody>
      <dsp:txXfrm>
        <a:off x="3757858" y="1877186"/>
        <a:ext cx="1876178" cy="1660588"/>
      </dsp:txXfrm>
    </dsp:sp>
    <dsp:sp modelId="{106D823B-3DCE-4371-88A8-24F43E5A73E3}">
      <dsp:nvSpPr>
        <dsp:cNvPr id="0" name=""/>
        <dsp:cNvSpPr/>
      </dsp:nvSpPr>
      <dsp:spPr>
        <a:xfrm>
          <a:off x="5634037" y="1877186"/>
          <a:ext cx="1876178" cy="16605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Review of homework</a:t>
          </a:r>
          <a:endParaRPr lang="en-CA" sz="1900" kern="1200" dirty="0"/>
        </a:p>
      </dsp:txBody>
      <dsp:txXfrm>
        <a:off x="5634037" y="1877186"/>
        <a:ext cx="1876178" cy="1660588"/>
      </dsp:txXfrm>
    </dsp:sp>
    <dsp:sp modelId="{7B4D29EC-F1F9-464A-8363-E0F584F75983}">
      <dsp:nvSpPr>
        <dsp:cNvPr id="0" name=""/>
        <dsp:cNvSpPr/>
      </dsp:nvSpPr>
      <dsp:spPr>
        <a:xfrm>
          <a:off x="7510216" y="1877186"/>
          <a:ext cx="1876178" cy="16605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Items on the agenda (i.e., Thought Record)</a:t>
          </a:r>
          <a:endParaRPr lang="en-CA" sz="1900" kern="1200" dirty="0"/>
        </a:p>
      </dsp:txBody>
      <dsp:txXfrm>
        <a:off x="7510216" y="1877186"/>
        <a:ext cx="1876178" cy="1660588"/>
      </dsp:txXfrm>
    </dsp:sp>
    <dsp:sp modelId="{0CA0368E-8CA8-40EC-82BB-555A83894B12}">
      <dsp:nvSpPr>
        <dsp:cNvPr id="0" name=""/>
        <dsp:cNvSpPr/>
      </dsp:nvSpPr>
      <dsp:spPr>
        <a:xfrm>
          <a:off x="9386394" y="1877186"/>
          <a:ext cx="1876178" cy="16605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Summary and Feedback &amp; Assign Homework</a:t>
          </a:r>
          <a:endParaRPr lang="en-CA" sz="1900" kern="1200" dirty="0"/>
        </a:p>
      </dsp:txBody>
      <dsp:txXfrm>
        <a:off x="9386394" y="1877186"/>
        <a:ext cx="1876178" cy="16605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63BAF-AF65-44C2-B408-3F69F5836BF3}">
      <dsp:nvSpPr>
        <dsp:cNvPr id="0" name=""/>
        <dsp:cNvSpPr/>
      </dsp:nvSpPr>
      <dsp:spPr>
        <a:xfrm>
          <a:off x="1343" y="1074766"/>
          <a:ext cx="1692962" cy="23701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990" tIns="330200" rIns="131990" bIns="33020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Enlist them as informed allies, collaborators, but provide a framework</a:t>
          </a:r>
        </a:p>
      </dsp:txBody>
      <dsp:txXfrm>
        <a:off x="1343" y="1975421"/>
        <a:ext cx="1692962" cy="1422088"/>
      </dsp:txXfrm>
    </dsp:sp>
    <dsp:sp modelId="{AD475B2D-327B-4009-AE83-D91C3F8FD0B4}">
      <dsp:nvSpPr>
        <dsp:cNvPr id="0" name=""/>
        <dsp:cNvSpPr/>
      </dsp:nvSpPr>
      <dsp:spPr>
        <a:xfrm>
          <a:off x="492302" y="1311780"/>
          <a:ext cx="711044" cy="7110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36" tIns="12700" rIns="55436" bIns="1270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/>
            <a:t>1</a:t>
          </a:r>
        </a:p>
      </dsp:txBody>
      <dsp:txXfrm>
        <a:off x="596432" y="1415910"/>
        <a:ext cx="502784" cy="502784"/>
      </dsp:txXfrm>
    </dsp:sp>
    <dsp:sp modelId="{E2F5EDDA-24EB-4E71-827B-629C49B5B324}">
      <dsp:nvSpPr>
        <dsp:cNvPr id="0" name=""/>
        <dsp:cNvSpPr/>
      </dsp:nvSpPr>
      <dsp:spPr>
        <a:xfrm>
          <a:off x="1343" y="3444840"/>
          <a:ext cx="1692962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8FF8A7-0187-4D9C-981B-923008B7380E}">
      <dsp:nvSpPr>
        <dsp:cNvPr id="0" name=""/>
        <dsp:cNvSpPr/>
      </dsp:nvSpPr>
      <dsp:spPr>
        <a:xfrm>
          <a:off x="1863601" y="1074766"/>
          <a:ext cx="1692962" cy="23701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990" tIns="330200" rIns="131990" bIns="33020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Offer “guidelines” about how best to participate</a:t>
          </a:r>
        </a:p>
      </dsp:txBody>
      <dsp:txXfrm>
        <a:off x="1863601" y="1975421"/>
        <a:ext cx="1692962" cy="1422088"/>
      </dsp:txXfrm>
    </dsp:sp>
    <dsp:sp modelId="{0A7FF264-9E38-46EB-A2E7-F0CBEBB5EEC8}">
      <dsp:nvSpPr>
        <dsp:cNvPr id="0" name=""/>
        <dsp:cNvSpPr/>
      </dsp:nvSpPr>
      <dsp:spPr>
        <a:xfrm>
          <a:off x="2354560" y="1311780"/>
          <a:ext cx="711044" cy="7110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36" tIns="12700" rIns="55436" bIns="1270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/>
            <a:t>2</a:t>
          </a:r>
        </a:p>
      </dsp:txBody>
      <dsp:txXfrm>
        <a:off x="2458690" y="1415910"/>
        <a:ext cx="502784" cy="502784"/>
      </dsp:txXfrm>
    </dsp:sp>
    <dsp:sp modelId="{9F6E6DA4-851F-44D3-AC2E-54A0D35BF765}">
      <dsp:nvSpPr>
        <dsp:cNvPr id="0" name=""/>
        <dsp:cNvSpPr/>
      </dsp:nvSpPr>
      <dsp:spPr>
        <a:xfrm>
          <a:off x="1863601" y="3444840"/>
          <a:ext cx="1692962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0C26CF-BB85-41FE-BCE7-AF918390321F}">
      <dsp:nvSpPr>
        <dsp:cNvPr id="0" name=""/>
        <dsp:cNvSpPr/>
      </dsp:nvSpPr>
      <dsp:spPr>
        <a:xfrm>
          <a:off x="3725860" y="1074766"/>
          <a:ext cx="1692962" cy="23701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990" tIns="330200" rIns="131990" bIns="33020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Anticipate some of the potential frustrations, disappointments</a:t>
          </a:r>
        </a:p>
      </dsp:txBody>
      <dsp:txXfrm>
        <a:off x="3725860" y="1975421"/>
        <a:ext cx="1692962" cy="1422088"/>
      </dsp:txXfrm>
    </dsp:sp>
    <dsp:sp modelId="{D9DDEA89-BE68-4D2F-AA3A-28A83DECFE47}">
      <dsp:nvSpPr>
        <dsp:cNvPr id="0" name=""/>
        <dsp:cNvSpPr/>
      </dsp:nvSpPr>
      <dsp:spPr>
        <a:xfrm>
          <a:off x="4216819" y="1311780"/>
          <a:ext cx="711044" cy="7110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36" tIns="12700" rIns="55436" bIns="1270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/>
            <a:t>3</a:t>
          </a:r>
        </a:p>
      </dsp:txBody>
      <dsp:txXfrm>
        <a:off x="4320949" y="1415910"/>
        <a:ext cx="502784" cy="502784"/>
      </dsp:txXfrm>
    </dsp:sp>
    <dsp:sp modelId="{3C70D051-BC14-4973-AF89-908AC532DC3B}">
      <dsp:nvSpPr>
        <dsp:cNvPr id="0" name=""/>
        <dsp:cNvSpPr/>
      </dsp:nvSpPr>
      <dsp:spPr>
        <a:xfrm>
          <a:off x="3725860" y="3444840"/>
          <a:ext cx="1692962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5693A-3ECC-4E1B-9EA4-9F275607A47D}">
      <dsp:nvSpPr>
        <dsp:cNvPr id="0" name=""/>
        <dsp:cNvSpPr/>
      </dsp:nvSpPr>
      <dsp:spPr>
        <a:xfrm>
          <a:off x="5588118" y="1074766"/>
          <a:ext cx="1692962" cy="23701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990" tIns="330200" rIns="131990" bIns="33020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Offer guidelines about duration of therapy, group makeup</a:t>
          </a:r>
        </a:p>
      </dsp:txBody>
      <dsp:txXfrm>
        <a:off x="5588118" y="1975421"/>
        <a:ext cx="1692962" cy="1422088"/>
      </dsp:txXfrm>
    </dsp:sp>
    <dsp:sp modelId="{B6DE1A34-41DC-476C-82FB-C9CC86F983F2}">
      <dsp:nvSpPr>
        <dsp:cNvPr id="0" name=""/>
        <dsp:cNvSpPr/>
      </dsp:nvSpPr>
      <dsp:spPr>
        <a:xfrm>
          <a:off x="6079077" y="1311780"/>
          <a:ext cx="711044" cy="7110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36" tIns="12700" rIns="55436" bIns="1270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/>
            <a:t>4</a:t>
          </a:r>
        </a:p>
      </dsp:txBody>
      <dsp:txXfrm>
        <a:off x="6183207" y="1415910"/>
        <a:ext cx="502784" cy="502784"/>
      </dsp:txXfrm>
    </dsp:sp>
    <dsp:sp modelId="{577F9671-CF3E-41ED-B4C8-A7DFE3B57CEA}">
      <dsp:nvSpPr>
        <dsp:cNvPr id="0" name=""/>
        <dsp:cNvSpPr/>
      </dsp:nvSpPr>
      <dsp:spPr>
        <a:xfrm>
          <a:off x="5588118" y="3444840"/>
          <a:ext cx="1692962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B6D1CC-AF46-4B2F-9F17-C183140C9637}">
      <dsp:nvSpPr>
        <dsp:cNvPr id="0" name=""/>
        <dsp:cNvSpPr/>
      </dsp:nvSpPr>
      <dsp:spPr>
        <a:xfrm>
          <a:off x="7450376" y="1074766"/>
          <a:ext cx="1692962" cy="23701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990" tIns="330200" rIns="131990" bIns="33020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Discuss “ground rules”</a:t>
          </a:r>
        </a:p>
      </dsp:txBody>
      <dsp:txXfrm>
        <a:off x="7450376" y="1975421"/>
        <a:ext cx="1692962" cy="1422088"/>
      </dsp:txXfrm>
    </dsp:sp>
    <dsp:sp modelId="{B2F4B123-B97E-4EF0-97D2-D71AC1385417}">
      <dsp:nvSpPr>
        <dsp:cNvPr id="0" name=""/>
        <dsp:cNvSpPr/>
      </dsp:nvSpPr>
      <dsp:spPr>
        <a:xfrm>
          <a:off x="7941335" y="1311780"/>
          <a:ext cx="711044" cy="7110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36" tIns="12700" rIns="55436" bIns="1270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/>
            <a:t>5</a:t>
          </a:r>
        </a:p>
      </dsp:txBody>
      <dsp:txXfrm>
        <a:off x="8045465" y="1415910"/>
        <a:ext cx="502784" cy="502784"/>
      </dsp:txXfrm>
    </dsp:sp>
    <dsp:sp modelId="{DE85E3EC-8F54-4505-B0A3-0B3EC8B14A00}">
      <dsp:nvSpPr>
        <dsp:cNvPr id="0" name=""/>
        <dsp:cNvSpPr/>
      </dsp:nvSpPr>
      <dsp:spPr>
        <a:xfrm>
          <a:off x="7450376" y="3444840"/>
          <a:ext cx="1692962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0D7FD-5FC8-4F7D-99E4-7E8E867C3C0C}">
      <dsp:nvSpPr>
        <dsp:cNvPr id="0" name=""/>
        <dsp:cNvSpPr/>
      </dsp:nvSpPr>
      <dsp:spPr>
        <a:xfrm>
          <a:off x="9312635" y="1074766"/>
          <a:ext cx="1692962" cy="23701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990" tIns="330200" rIns="131990" bIns="33020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Discuss “risks”</a:t>
          </a:r>
        </a:p>
      </dsp:txBody>
      <dsp:txXfrm>
        <a:off x="9312635" y="1975421"/>
        <a:ext cx="1692962" cy="1422088"/>
      </dsp:txXfrm>
    </dsp:sp>
    <dsp:sp modelId="{7A384BE2-0D42-4AD0-931F-861D22EA2BAF}">
      <dsp:nvSpPr>
        <dsp:cNvPr id="0" name=""/>
        <dsp:cNvSpPr/>
      </dsp:nvSpPr>
      <dsp:spPr>
        <a:xfrm>
          <a:off x="9803594" y="1311780"/>
          <a:ext cx="711044" cy="7110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36" tIns="12700" rIns="55436" bIns="1270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/>
            <a:t>6</a:t>
          </a:r>
        </a:p>
      </dsp:txBody>
      <dsp:txXfrm>
        <a:off x="9907724" y="1415910"/>
        <a:ext cx="502784" cy="502784"/>
      </dsp:txXfrm>
    </dsp:sp>
    <dsp:sp modelId="{E80496A1-F4EA-4508-9659-E4038FF8C55A}">
      <dsp:nvSpPr>
        <dsp:cNvPr id="0" name=""/>
        <dsp:cNvSpPr/>
      </dsp:nvSpPr>
      <dsp:spPr>
        <a:xfrm>
          <a:off x="9312635" y="3444840"/>
          <a:ext cx="1692962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46950-D785-457C-9B8E-738DCB6042A2}">
      <dsp:nvSpPr>
        <dsp:cNvPr id="0" name=""/>
        <dsp:cNvSpPr/>
      </dsp:nvSpPr>
      <dsp:spPr>
        <a:xfrm>
          <a:off x="0" y="32820"/>
          <a:ext cx="10750296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tx1"/>
              </a:solidFill>
            </a:rPr>
            <a:t>Overarching Tenants / Principles:</a:t>
          </a:r>
          <a:endParaRPr lang="en-CA" sz="2400" kern="1200" dirty="0">
            <a:solidFill>
              <a:schemeClr val="tx1"/>
            </a:solidFill>
          </a:endParaRPr>
        </a:p>
      </dsp:txBody>
      <dsp:txXfrm>
        <a:off x="28100" y="60920"/>
        <a:ext cx="10694096" cy="519439"/>
      </dsp:txXfrm>
    </dsp:sp>
    <dsp:sp modelId="{F3BC3E3C-ADF0-41D2-AFB1-3B46681B50FD}">
      <dsp:nvSpPr>
        <dsp:cNvPr id="0" name=""/>
        <dsp:cNvSpPr/>
      </dsp:nvSpPr>
      <dsp:spPr>
        <a:xfrm>
          <a:off x="0" y="608459"/>
          <a:ext cx="10750296" cy="228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22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/>
            <a:t>Therapeutic relationship</a:t>
          </a:r>
          <a:endParaRPr lang="en-CA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/>
            <a:t>Collaboration</a:t>
          </a:r>
          <a:endParaRPr lang="en-CA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/>
            <a:t>Alliance / Trust</a:t>
          </a:r>
          <a:endParaRPr lang="en-CA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/>
            <a:t>Curiosity</a:t>
          </a:r>
          <a:endParaRPr lang="en-CA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/>
            <a:t>Motivational techniques</a:t>
          </a:r>
          <a:endParaRPr lang="en-CA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/>
            <a:t>Think about what you are thinking</a:t>
          </a:r>
          <a:endParaRPr lang="en-CA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/>
            <a:t>Teach patients to become their own therapists.</a:t>
          </a:r>
          <a:endParaRPr lang="en-CA" sz="1900" kern="1200"/>
        </a:p>
      </dsp:txBody>
      <dsp:txXfrm>
        <a:off x="0" y="608459"/>
        <a:ext cx="10750296" cy="2285280"/>
      </dsp:txXfrm>
    </dsp:sp>
    <dsp:sp modelId="{FC38D2B7-2609-4625-9868-C3110B664A07}">
      <dsp:nvSpPr>
        <dsp:cNvPr id="0" name=""/>
        <dsp:cNvSpPr/>
      </dsp:nvSpPr>
      <dsp:spPr>
        <a:xfrm>
          <a:off x="0" y="2893739"/>
          <a:ext cx="10750296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tx1"/>
              </a:solidFill>
            </a:rPr>
            <a:t>Skills / Tools / Techniques:</a:t>
          </a:r>
          <a:endParaRPr lang="en-CA" sz="2400" kern="1200" dirty="0">
            <a:solidFill>
              <a:schemeClr val="tx1"/>
            </a:solidFill>
          </a:endParaRPr>
        </a:p>
      </dsp:txBody>
      <dsp:txXfrm>
        <a:off x="28100" y="2921839"/>
        <a:ext cx="10694096" cy="519439"/>
      </dsp:txXfrm>
    </dsp:sp>
    <dsp:sp modelId="{3ACDC99B-8953-41FE-ADE8-A792FCF95BF7}">
      <dsp:nvSpPr>
        <dsp:cNvPr id="0" name=""/>
        <dsp:cNvSpPr/>
      </dsp:nvSpPr>
      <dsp:spPr>
        <a:xfrm>
          <a:off x="0" y="3469380"/>
          <a:ext cx="10750296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22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/>
            <a:t>Modules</a:t>
          </a:r>
          <a:endParaRPr lang="en-CA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/>
            <a:t>Focused in real time</a:t>
          </a:r>
          <a:endParaRPr lang="en-CA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/>
            <a:t>Shared experience</a:t>
          </a:r>
          <a:endParaRPr lang="en-CA" sz="1900" kern="1200"/>
        </a:p>
      </dsp:txBody>
      <dsp:txXfrm>
        <a:off x="0" y="3469380"/>
        <a:ext cx="10750296" cy="993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B7EDF-1512-4E3F-B23D-2A0C3DDFD722}">
      <dsp:nvSpPr>
        <dsp:cNvPr id="0" name=""/>
        <dsp:cNvSpPr/>
      </dsp:nvSpPr>
      <dsp:spPr>
        <a:xfrm>
          <a:off x="1101160" y="177598"/>
          <a:ext cx="1172720" cy="10902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739646-615B-4796-96FB-C9D6759077F0}">
      <dsp:nvSpPr>
        <dsp:cNvPr id="0" name=""/>
        <dsp:cNvSpPr/>
      </dsp:nvSpPr>
      <dsp:spPr>
        <a:xfrm>
          <a:off x="12205" y="1469713"/>
          <a:ext cx="3350630" cy="467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3200" kern="1200"/>
            <a:t>Introductions</a:t>
          </a:r>
        </a:p>
      </dsp:txBody>
      <dsp:txXfrm>
        <a:off x="12205" y="1469713"/>
        <a:ext cx="3350630" cy="467244"/>
      </dsp:txXfrm>
    </dsp:sp>
    <dsp:sp modelId="{BAB8ADC5-5397-457E-8DEB-E82511101313}">
      <dsp:nvSpPr>
        <dsp:cNvPr id="0" name=""/>
        <dsp:cNvSpPr/>
      </dsp:nvSpPr>
      <dsp:spPr>
        <a:xfrm>
          <a:off x="12205" y="2030854"/>
          <a:ext cx="3350630" cy="2841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Modelled by therapist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Who they are, why here, addictions </a:t>
          </a:r>
        </a:p>
      </dsp:txBody>
      <dsp:txXfrm>
        <a:off x="12205" y="2030854"/>
        <a:ext cx="3350630" cy="2841580"/>
      </dsp:txXfrm>
    </dsp:sp>
    <dsp:sp modelId="{833A8B2C-CB37-4316-99A2-544A1E2DCE37}">
      <dsp:nvSpPr>
        <dsp:cNvPr id="0" name=""/>
        <dsp:cNvSpPr/>
      </dsp:nvSpPr>
      <dsp:spPr>
        <a:xfrm>
          <a:off x="5038152" y="177598"/>
          <a:ext cx="1172720" cy="10902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45843E-B110-41F9-9C2E-BAD953AFDDEC}">
      <dsp:nvSpPr>
        <dsp:cNvPr id="0" name=""/>
        <dsp:cNvSpPr/>
      </dsp:nvSpPr>
      <dsp:spPr>
        <a:xfrm>
          <a:off x="3949197" y="1469713"/>
          <a:ext cx="3350630" cy="467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3200" kern="1200"/>
            <a:t>Ground Rules</a:t>
          </a:r>
        </a:p>
      </dsp:txBody>
      <dsp:txXfrm>
        <a:off x="3949197" y="1469713"/>
        <a:ext cx="3350630" cy="467244"/>
      </dsp:txXfrm>
    </dsp:sp>
    <dsp:sp modelId="{DEF7A3A6-9A0B-4245-8505-B5E72FFB684F}">
      <dsp:nvSpPr>
        <dsp:cNvPr id="0" name=""/>
        <dsp:cNvSpPr/>
      </dsp:nvSpPr>
      <dsp:spPr>
        <a:xfrm>
          <a:off x="3949197" y="2030854"/>
          <a:ext cx="3350630" cy="2841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Come on time and every week (call)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Be supportive to each other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Be constructive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Equal time for all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Keep it practical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Do the homework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CONFIDENTIALITY</a:t>
          </a:r>
          <a:endParaRPr lang="en-US" sz="1700" kern="1200" dirty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Tell us if you are unhappy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BE RESPECTFUL OF GROUP </a:t>
          </a:r>
          <a:r>
            <a:rPr lang="en-US" sz="1700" kern="1200" dirty="0"/>
            <a:t>(intoxication)</a:t>
          </a:r>
        </a:p>
      </dsp:txBody>
      <dsp:txXfrm>
        <a:off x="3949197" y="2030854"/>
        <a:ext cx="3350630" cy="2841580"/>
      </dsp:txXfrm>
    </dsp:sp>
    <dsp:sp modelId="{57A50EB4-BCE5-40A5-B8B9-0EE8D8417C20}">
      <dsp:nvSpPr>
        <dsp:cNvPr id="0" name=""/>
        <dsp:cNvSpPr/>
      </dsp:nvSpPr>
      <dsp:spPr>
        <a:xfrm>
          <a:off x="8975143" y="177598"/>
          <a:ext cx="1172720" cy="10902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285211-745D-4954-BCBC-623CE7450A20}">
      <dsp:nvSpPr>
        <dsp:cNvPr id="0" name=""/>
        <dsp:cNvSpPr/>
      </dsp:nvSpPr>
      <dsp:spPr>
        <a:xfrm>
          <a:off x="7886188" y="1469713"/>
          <a:ext cx="3350630" cy="467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3200" kern="1200"/>
            <a:t>Risks</a:t>
          </a:r>
        </a:p>
      </dsp:txBody>
      <dsp:txXfrm>
        <a:off x="7886188" y="1469713"/>
        <a:ext cx="3350630" cy="467244"/>
      </dsp:txXfrm>
    </dsp:sp>
    <dsp:sp modelId="{359E3B24-4463-4213-A940-3D14EE7D3331}">
      <dsp:nvSpPr>
        <dsp:cNvPr id="0" name=""/>
        <dsp:cNvSpPr/>
      </dsp:nvSpPr>
      <dsp:spPr>
        <a:xfrm>
          <a:off x="7886188" y="2030854"/>
          <a:ext cx="3350630" cy="2841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56731-3565-43A6-8366-F45FAFE1E186}">
      <dsp:nvSpPr>
        <dsp:cNvPr id="0" name=""/>
        <dsp:cNvSpPr/>
      </dsp:nvSpPr>
      <dsp:spPr>
        <a:xfrm>
          <a:off x="0" y="4329"/>
          <a:ext cx="7181088" cy="9221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B92257-FEF8-4530-8058-204890559107}">
      <dsp:nvSpPr>
        <dsp:cNvPr id="0" name=""/>
        <dsp:cNvSpPr/>
      </dsp:nvSpPr>
      <dsp:spPr>
        <a:xfrm>
          <a:off x="278935" y="211801"/>
          <a:ext cx="507155" cy="50715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904683-ADD0-4BE7-9ADA-1E57D42EAF3B}">
      <dsp:nvSpPr>
        <dsp:cNvPr id="0" name=""/>
        <dsp:cNvSpPr/>
      </dsp:nvSpPr>
      <dsp:spPr>
        <a:xfrm>
          <a:off x="1065026" y="4329"/>
          <a:ext cx="6116061" cy="922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589" tIns="97589" rIns="97589" bIns="97589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1) Stress Vulnerability and Harmful Effects of Substances</a:t>
          </a:r>
        </a:p>
      </dsp:txBody>
      <dsp:txXfrm>
        <a:off x="1065026" y="4329"/>
        <a:ext cx="6116061" cy="922100"/>
      </dsp:txXfrm>
    </dsp:sp>
    <dsp:sp modelId="{42BBB184-940B-4146-82EF-3C2B5B832826}">
      <dsp:nvSpPr>
        <dsp:cNvPr id="0" name=""/>
        <dsp:cNvSpPr/>
      </dsp:nvSpPr>
      <dsp:spPr>
        <a:xfrm>
          <a:off x="0" y="1156955"/>
          <a:ext cx="7181088" cy="9221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4C47FD-BFA0-497D-90D0-AA331300D11B}">
      <dsp:nvSpPr>
        <dsp:cNvPr id="0" name=""/>
        <dsp:cNvSpPr/>
      </dsp:nvSpPr>
      <dsp:spPr>
        <a:xfrm>
          <a:off x="278935" y="1364428"/>
          <a:ext cx="507155" cy="50715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41E9CE-D33D-4E15-BBA2-4732C8448B9A}">
      <dsp:nvSpPr>
        <dsp:cNvPr id="0" name=""/>
        <dsp:cNvSpPr/>
      </dsp:nvSpPr>
      <dsp:spPr>
        <a:xfrm>
          <a:off x="1065026" y="1156955"/>
          <a:ext cx="3231489" cy="922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589" tIns="97589" rIns="97589" bIns="97589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2) Cravings</a:t>
          </a:r>
        </a:p>
      </dsp:txBody>
      <dsp:txXfrm>
        <a:off x="1065026" y="1156955"/>
        <a:ext cx="3231489" cy="922100"/>
      </dsp:txXfrm>
    </dsp:sp>
    <dsp:sp modelId="{5EEA08F7-3221-4A56-A521-3A66439E62DB}">
      <dsp:nvSpPr>
        <dsp:cNvPr id="0" name=""/>
        <dsp:cNvSpPr/>
      </dsp:nvSpPr>
      <dsp:spPr>
        <a:xfrm>
          <a:off x="3927666" y="1137904"/>
          <a:ext cx="2884571" cy="922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589" tIns="97589" rIns="97589" bIns="97589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Triggers, Cues &amp; Urges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Coping with Craving</a:t>
          </a:r>
        </a:p>
      </dsp:txBody>
      <dsp:txXfrm>
        <a:off x="3927666" y="1137904"/>
        <a:ext cx="2884571" cy="922100"/>
      </dsp:txXfrm>
    </dsp:sp>
    <dsp:sp modelId="{D3447419-5520-4743-9C3E-7706BA8AE21E}">
      <dsp:nvSpPr>
        <dsp:cNvPr id="0" name=""/>
        <dsp:cNvSpPr/>
      </dsp:nvSpPr>
      <dsp:spPr>
        <a:xfrm>
          <a:off x="0" y="2309581"/>
          <a:ext cx="7181088" cy="9221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AB7C9-7F52-4922-A7F9-578765079E8E}">
      <dsp:nvSpPr>
        <dsp:cNvPr id="0" name=""/>
        <dsp:cNvSpPr/>
      </dsp:nvSpPr>
      <dsp:spPr>
        <a:xfrm>
          <a:off x="278935" y="2517054"/>
          <a:ext cx="507155" cy="507155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4A0D1D-17CF-42AD-9639-6EEDEC13B647}">
      <dsp:nvSpPr>
        <dsp:cNvPr id="0" name=""/>
        <dsp:cNvSpPr/>
      </dsp:nvSpPr>
      <dsp:spPr>
        <a:xfrm>
          <a:off x="1065026" y="2309581"/>
          <a:ext cx="6116061" cy="922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589" tIns="97589" rIns="97589" bIns="97589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3) Refusal Skills and Assertiveness</a:t>
          </a:r>
        </a:p>
      </dsp:txBody>
      <dsp:txXfrm>
        <a:off x="1065026" y="2309581"/>
        <a:ext cx="6116061" cy="922100"/>
      </dsp:txXfrm>
    </dsp:sp>
    <dsp:sp modelId="{2E2818FF-CBE6-45B7-A15A-52628EDD2838}">
      <dsp:nvSpPr>
        <dsp:cNvPr id="0" name=""/>
        <dsp:cNvSpPr/>
      </dsp:nvSpPr>
      <dsp:spPr>
        <a:xfrm>
          <a:off x="0" y="3462207"/>
          <a:ext cx="7181088" cy="9221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D2DC7C-C436-49EF-A8A6-257F61E5EBD5}">
      <dsp:nvSpPr>
        <dsp:cNvPr id="0" name=""/>
        <dsp:cNvSpPr/>
      </dsp:nvSpPr>
      <dsp:spPr>
        <a:xfrm>
          <a:off x="278935" y="3669680"/>
          <a:ext cx="507155" cy="507155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0446E0-EB79-473F-9C0D-B45ECE0A3619}">
      <dsp:nvSpPr>
        <dsp:cNvPr id="0" name=""/>
        <dsp:cNvSpPr/>
      </dsp:nvSpPr>
      <dsp:spPr>
        <a:xfrm>
          <a:off x="1065026" y="3462207"/>
          <a:ext cx="6116061" cy="922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589" tIns="97589" rIns="97589" bIns="97589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4) Thought Records</a:t>
          </a:r>
        </a:p>
      </dsp:txBody>
      <dsp:txXfrm>
        <a:off x="1065026" y="3462207"/>
        <a:ext cx="6116061" cy="922100"/>
      </dsp:txXfrm>
    </dsp:sp>
    <dsp:sp modelId="{B8C42F64-9560-491D-B0DA-434A6C5F338E}">
      <dsp:nvSpPr>
        <dsp:cNvPr id="0" name=""/>
        <dsp:cNvSpPr/>
      </dsp:nvSpPr>
      <dsp:spPr>
        <a:xfrm>
          <a:off x="0" y="4619163"/>
          <a:ext cx="7181088" cy="9221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FB9F38-E008-4E76-B8D2-88E7B4B55369}">
      <dsp:nvSpPr>
        <dsp:cNvPr id="0" name=""/>
        <dsp:cNvSpPr/>
      </dsp:nvSpPr>
      <dsp:spPr>
        <a:xfrm>
          <a:off x="278935" y="4822306"/>
          <a:ext cx="507155" cy="50715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FEA197-EFD5-4D9D-B41B-CD7D6A6257DA}">
      <dsp:nvSpPr>
        <dsp:cNvPr id="0" name=""/>
        <dsp:cNvSpPr/>
      </dsp:nvSpPr>
      <dsp:spPr>
        <a:xfrm>
          <a:off x="312913" y="4614833"/>
          <a:ext cx="4735715" cy="922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589" tIns="97589" rIns="97589" bIns="97589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312913" y="4614833"/>
        <a:ext cx="4735715" cy="922100"/>
      </dsp:txXfrm>
    </dsp:sp>
    <dsp:sp modelId="{7DBEB0BF-95DA-49EC-8AD2-FFA8B9DCF9A8}">
      <dsp:nvSpPr>
        <dsp:cNvPr id="0" name=""/>
        <dsp:cNvSpPr/>
      </dsp:nvSpPr>
      <dsp:spPr>
        <a:xfrm>
          <a:off x="4030126" y="4619163"/>
          <a:ext cx="2884571" cy="922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589" tIns="97589" rIns="97589" bIns="97589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4030126" y="4619163"/>
        <a:ext cx="2884571" cy="922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7163" y="0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64D88-6C13-4C91-A895-3D9333557B69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3325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7163" y="8823325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20320-75D1-4A87-8FEC-C6EBBF2A8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92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C2884922-969D-4DAB-B566-F1AA4602B3BA}" type="datetimeFigureOut">
              <a:rPr lang="en-CA" smtClean="0"/>
              <a:t>2020-11-26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4" tIns="46552" rIns="93104" bIns="46552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</p:spPr>
        <p:txBody>
          <a:bodyPr vert="horz" lIns="93104" tIns="46552" rIns="93104" bIns="465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1CC620BD-2839-4910-9807-1EBAAB8ED6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1892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4375" y="1160463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620BD-2839-4910-9807-1EBAAB8ED617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0776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4375" y="1160463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620BD-2839-4910-9807-1EBAAB8ED617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4879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4375" y="1160463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620BD-2839-4910-9807-1EBAAB8ED617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5580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620BD-2839-4910-9807-1EBAAB8ED617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161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4375" y="1160463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620BD-2839-4910-9807-1EBAAB8ED617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4997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4375" y="1160463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620BD-2839-4910-9807-1EBAAB8ED617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34656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4375" y="1160463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620BD-2839-4910-9807-1EBAAB8ED617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4255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4375" y="1160463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620BD-2839-4910-9807-1EBAAB8ED617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31022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4375" y="1160463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620BD-2839-4910-9807-1EBAAB8ED617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4465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620BD-2839-4910-9807-1EBAAB8ED617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3590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620BD-2839-4910-9807-1EBAAB8ED617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2159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4375" y="1160463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620BD-2839-4910-9807-1EBAAB8ED617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23242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620BD-2839-4910-9807-1EBAAB8ED617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14628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620BD-2839-4910-9807-1EBAAB8ED617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14628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620BD-2839-4910-9807-1EBAAB8ED617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11034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620BD-2839-4910-9807-1EBAAB8ED617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15012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620BD-2839-4910-9807-1EBAAB8ED617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14078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620BD-2839-4910-9807-1EBAAB8ED617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70816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620BD-2839-4910-9807-1EBAAB8ED617}" type="slidenum">
              <a:rPr lang="en-CA" smtClean="0"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94834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620BD-2839-4910-9807-1EBAAB8ED617}" type="slidenum">
              <a:rPr lang="en-CA" smtClean="0"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7420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620BD-2839-4910-9807-1EBAAB8ED617}" type="slidenum">
              <a:rPr lang="en-CA" smtClean="0"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94086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620BD-2839-4910-9807-1EBAAB8ED617}" type="slidenum">
              <a:rPr lang="en-CA" smtClean="0"/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0354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4375" y="1160463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620BD-2839-4910-9807-1EBAAB8ED617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21009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FontTx/>
              <a:buNone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620BD-2839-4910-9807-1EBAAB8ED617}" type="slidenum">
              <a:rPr lang="en-CA" smtClean="0"/>
              <a:t>44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3789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620BD-2839-4910-9807-1EBAAB8ED617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7250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620BD-2839-4910-9807-1EBAAB8ED617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9549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620BD-2839-4910-9807-1EBAAB8ED617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368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4375" y="1160463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620BD-2839-4910-9807-1EBAAB8ED617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3192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4375" y="1160463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620BD-2839-4910-9807-1EBAAB8ED617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513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4375" y="1160463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042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620BD-2839-4910-9807-1EBAAB8ED617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3322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2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2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34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29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81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2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11/26/2020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2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27140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10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5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2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11/26/2020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2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617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1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5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11/26/2020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952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10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5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2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11/26/2020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2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4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10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5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9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2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11/26/2020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2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647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4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11/26/2020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856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11/26/2020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159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1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5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2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11/26/2020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5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10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5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2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2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9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1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5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2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11/26/2020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979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11/26/2020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1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11/26/2020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472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1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5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7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10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5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2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2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8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10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5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9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2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2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84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4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96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97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1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5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2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11/26/2020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25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1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5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2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2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6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11/26/2020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22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5" Type="http://schemas.openxmlformats.org/officeDocument/2006/relationships/image" Target="../media/image20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1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Rectangle 15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C364B2AC-7CFD-4F5C-9B89-1393867714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3" r="2854" b="-1"/>
          <a:stretch/>
        </p:blipFill>
        <p:spPr>
          <a:xfrm>
            <a:off x="4147198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28" name="Freeform: Shape 17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Freeform: Shape 19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EDBD0-AA38-456D-BD42-10D751F75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/>
              <a:t>GROUP COGNITIVE BEHAVIOURAL THERAPY (CBT)</a:t>
            </a:r>
            <a:br>
              <a:rPr lang="en-US" sz="3400" dirty="0"/>
            </a:br>
            <a:r>
              <a:rPr lang="en-US" sz="3400" dirty="0"/>
              <a:t>FOR SUBSTANCE USE DISORDERS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40E0F0-537C-4B77-A709-1CABB6472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1" y="4872924"/>
            <a:ext cx="3933307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/>
              <a:t>FACILITATOR TRAINING</a:t>
            </a:r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70DBE5-C024-4FD8-8B19-174BA0EC082E}"/>
              </a:ext>
            </a:extLst>
          </p:cNvPr>
          <p:cNvSpPr txBox="1"/>
          <p:nvPr/>
        </p:nvSpPr>
        <p:spPr>
          <a:xfrm>
            <a:off x="105501" y="6021381"/>
            <a:ext cx="4514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Rick Hawe, MD, FRCPC</a:t>
            </a:r>
          </a:p>
          <a:p>
            <a:r>
              <a:rPr lang="en-US" sz="1600" dirty="0"/>
              <a:t>Assistant Professor, University of Manitoba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404203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2C7A71F-A746-4AB2-8FF5-03D4135FAF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7FF8914-DDE9-46F8-AF0A-54FD0AC09B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419" y="1933575"/>
            <a:ext cx="7013448" cy="29908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/>
              <a:t>CBT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0600" y="1933574"/>
            <a:ext cx="2686812" cy="29908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800"/>
              <a:t>Q &amp; 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4C1DE0-31FE-4AD0-95EA-B65CA6B89D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84" y="2965074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736409-6C07-4CE8-86F8-1174E2235C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360539" y="3424428"/>
            <a:ext cx="210312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15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7" y="633621"/>
            <a:ext cx="6838569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14546-4FAE-4EE3-8759-D1A98D611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6083428" cy="1203024"/>
          </a:xfrm>
        </p:spPr>
        <p:txBody>
          <a:bodyPr>
            <a:normAutofit/>
          </a:bodyPr>
          <a:lstStyle/>
          <a:p>
            <a:r>
              <a:rPr lang="en-US" dirty="0"/>
              <a:t>Addiction is Addiction is Addiction…..</a:t>
            </a:r>
            <a:endParaRPr lang="en-CA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5846683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CCB6E-CB8F-4F83-B89B-7C87E2EC9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854" y="2910097"/>
            <a:ext cx="5993892" cy="2739371"/>
          </a:xfrm>
        </p:spPr>
        <p:txBody>
          <a:bodyPr>
            <a:noAutofit/>
          </a:bodyPr>
          <a:lstStyle/>
          <a:p>
            <a:r>
              <a:rPr lang="en-US" sz="2200" dirty="0"/>
              <a:t>Remarkable differences in addictive behavior</a:t>
            </a:r>
          </a:p>
          <a:p>
            <a:r>
              <a:rPr lang="en-US" sz="2200" dirty="0"/>
              <a:t>Remarkable differences in brain receptor chemistry</a:t>
            </a:r>
          </a:p>
          <a:p>
            <a:r>
              <a:rPr lang="en-US" sz="2200" dirty="0"/>
              <a:t>Remarkable differences in reasons for addiction</a:t>
            </a:r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0D367254-7BA2-445B-9643-FFBD3C763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8145" y="2571750"/>
            <a:ext cx="4534281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3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B75FE1-50B3-4722-B008-3249808C4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906131"/>
            <a:ext cx="6268770" cy="1536192"/>
          </a:xfrm>
        </p:spPr>
        <p:txBody>
          <a:bodyPr anchor="b">
            <a:normAutofit/>
          </a:bodyPr>
          <a:lstStyle/>
          <a:p>
            <a:r>
              <a:rPr lang="en-US" dirty="0"/>
              <a:t>Cognitive Model of Addiction</a:t>
            </a:r>
            <a:endParaRPr lang="en-CA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CABF-452B-4381-A1A1-B2BA63563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39" y="2996004"/>
            <a:ext cx="6493002" cy="3819821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400" dirty="0"/>
              <a:t>Simplistic View = Balance vs Imbalance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4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400" dirty="0"/>
              <a:t>Self Efficacy – how well one can execute courses of action required to deal with prospective situations.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4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400" dirty="0"/>
              <a:t>Coping Strategies – techniques we employ to deal with stress.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300" dirty="0"/>
          </a:p>
          <a:p>
            <a:pPr marL="0" indent="0">
              <a:lnSpc>
                <a:spcPct val="100000"/>
              </a:lnSpc>
              <a:buNone/>
            </a:pPr>
            <a:endParaRPr lang="en-US" sz="13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300" dirty="0"/>
              <a:t>	</a:t>
            </a:r>
          </a:p>
        </p:txBody>
      </p:sp>
      <p:pic>
        <p:nvPicPr>
          <p:cNvPr id="1026" name="Picture 2" descr="Image result for teeter totter image">
            <a:extLst>
              <a:ext uri="{FF2B5EF4-FFF2-40B4-BE49-F238E27FC236}">
                <a16:creationId xmlns:a16="http://schemas.microsoft.com/office/drawing/2014/main" id="{88823DDC-403C-4F91-88DC-0EA8AA8B8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4066" y="1901427"/>
            <a:ext cx="4237686" cy="297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149E78-426B-4F23-B3DF-47734BBADF6B}"/>
              </a:ext>
            </a:extLst>
          </p:cNvPr>
          <p:cNvSpPr txBox="1"/>
          <p:nvPr/>
        </p:nvSpPr>
        <p:spPr>
          <a:xfrm>
            <a:off x="7312153" y="2103122"/>
            <a:ext cx="2129109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Self Efficacy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dirty="0"/>
              <a:t>Coping Strategies</a:t>
            </a:r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C53C5B-58FB-472D-8A8B-343BEF4B0B64}"/>
              </a:ext>
            </a:extLst>
          </p:cNvPr>
          <p:cNvSpPr txBox="1"/>
          <p:nvPr/>
        </p:nvSpPr>
        <p:spPr>
          <a:xfrm>
            <a:off x="10000344" y="1690722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Addiction</a:t>
            </a:r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40EF8C-0615-419D-A3B3-D45E2FCA1F94}"/>
              </a:ext>
            </a:extLst>
          </p:cNvPr>
          <p:cNvSpPr txBox="1"/>
          <p:nvPr/>
        </p:nvSpPr>
        <p:spPr>
          <a:xfrm>
            <a:off x="278892" y="6420838"/>
            <a:ext cx="730300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Group Cognitive Therapy for Addictions – Wenzel, </a:t>
            </a:r>
            <a:r>
              <a:rPr lang="en-US" dirty="0" err="1">
                <a:solidFill>
                  <a:srgbClr val="000000"/>
                </a:solidFill>
              </a:rPr>
              <a:t>Liese</a:t>
            </a:r>
            <a:r>
              <a:rPr lang="en-US" dirty="0">
                <a:solidFill>
                  <a:srgbClr val="000000"/>
                </a:solidFill>
              </a:rPr>
              <a:t> &amp; Beck</a:t>
            </a:r>
            <a:endParaRPr lang="en-US" dirty="0"/>
          </a:p>
          <a:p>
            <a:pPr>
              <a:spcAft>
                <a:spcPts val="600"/>
              </a:spcAft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625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dirty="0"/>
              <a:t>Cognitive Model of Addiction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5" y="7589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210" y="2258836"/>
            <a:ext cx="10981953" cy="440055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Proximal situational factors 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Anticipatory expectations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Relief oriented expectations “I need a drink”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Facilitating thoughts / Instrumental strategies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Triggers, cues, urges</a:t>
            </a:r>
          </a:p>
          <a:p>
            <a:pPr>
              <a:lnSpc>
                <a:spcPct val="100000"/>
              </a:lnSpc>
            </a:pPr>
            <a:r>
              <a:rPr lang="en-US" b="1" dirty="0"/>
              <a:t>Distal background factors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Early Life Experience and “schemas”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Genetic predisposition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Psychiatric illness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Social network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Exposure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Personality traits</a:t>
            </a:r>
          </a:p>
          <a:p>
            <a:pPr marL="0" lvl="0" indent="0">
              <a:buNone/>
            </a:pPr>
            <a:r>
              <a:rPr lang="en-US" sz="1500" dirty="0"/>
              <a:t>			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99642F-5383-4435-9C7E-488E5BC692EE}"/>
              </a:ext>
            </a:extLst>
          </p:cNvPr>
          <p:cNvSpPr txBox="1"/>
          <p:nvPr/>
        </p:nvSpPr>
        <p:spPr>
          <a:xfrm>
            <a:off x="7673521" y="4139544"/>
            <a:ext cx="1183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Proximal</a:t>
            </a:r>
            <a:endParaRPr lang="en-CA" sz="2000" dirty="0"/>
          </a:p>
        </p:txBody>
      </p:sp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4A305676-8A13-4DE0-8AE6-14201CA09C8B}"/>
              </a:ext>
            </a:extLst>
          </p:cNvPr>
          <p:cNvSpPr/>
          <p:nvPr/>
        </p:nvSpPr>
        <p:spPr>
          <a:xfrm>
            <a:off x="9687728" y="3382188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58459-451D-4FFF-8FEF-259C96E501C3}"/>
              </a:ext>
            </a:extLst>
          </p:cNvPr>
          <p:cNvSpPr txBox="1"/>
          <p:nvPr/>
        </p:nvSpPr>
        <p:spPr>
          <a:xfrm>
            <a:off x="8981423" y="4139544"/>
            <a:ext cx="1241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Addiction</a:t>
            </a:r>
            <a:endParaRPr lang="en-CA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4A31BC-3723-4B03-9D5D-F9093152F9FF}"/>
              </a:ext>
            </a:extLst>
          </p:cNvPr>
          <p:cNvSpPr txBox="1"/>
          <p:nvPr/>
        </p:nvSpPr>
        <p:spPr>
          <a:xfrm>
            <a:off x="10471362" y="4139544"/>
            <a:ext cx="891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Distal</a:t>
            </a:r>
            <a:r>
              <a:rPr lang="en-US" dirty="0"/>
              <a:t> </a:t>
            </a:r>
            <a:endParaRPr lang="en-CA" dirty="0"/>
          </a:p>
        </p:txBody>
      </p:sp>
      <p:sp>
        <p:nvSpPr>
          <p:cNvPr id="17" name="Arrow: Curved Down 16">
            <a:extLst>
              <a:ext uri="{FF2B5EF4-FFF2-40B4-BE49-F238E27FC236}">
                <a16:creationId xmlns:a16="http://schemas.microsoft.com/office/drawing/2014/main" id="{5C8D003B-B8B3-401E-848E-1CC8C83B5FAF}"/>
              </a:ext>
            </a:extLst>
          </p:cNvPr>
          <p:cNvSpPr/>
          <p:nvPr/>
        </p:nvSpPr>
        <p:spPr>
          <a:xfrm rot="10800000">
            <a:off x="9618078" y="4539654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9" name="Arrow: Curved Down 18">
            <a:extLst>
              <a:ext uri="{FF2B5EF4-FFF2-40B4-BE49-F238E27FC236}">
                <a16:creationId xmlns:a16="http://schemas.microsoft.com/office/drawing/2014/main" id="{CFA84EDA-4958-40A9-B91C-60117B068F6F}"/>
              </a:ext>
            </a:extLst>
          </p:cNvPr>
          <p:cNvSpPr/>
          <p:nvPr/>
        </p:nvSpPr>
        <p:spPr>
          <a:xfrm rot="10800000">
            <a:off x="8373347" y="4539654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4" name="Arrow: Curved Down 23">
            <a:extLst>
              <a:ext uri="{FF2B5EF4-FFF2-40B4-BE49-F238E27FC236}">
                <a16:creationId xmlns:a16="http://schemas.microsoft.com/office/drawing/2014/main" id="{E8DEEA96-9A46-495E-A5F6-A8E5789A9D1A}"/>
              </a:ext>
            </a:extLst>
          </p:cNvPr>
          <p:cNvSpPr/>
          <p:nvPr/>
        </p:nvSpPr>
        <p:spPr>
          <a:xfrm>
            <a:off x="8401926" y="3415865"/>
            <a:ext cx="1216152" cy="72367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A8D782-6134-4B09-99C4-F1402A8692E6}"/>
              </a:ext>
            </a:extLst>
          </p:cNvPr>
          <p:cNvSpPr txBox="1"/>
          <p:nvPr/>
        </p:nvSpPr>
        <p:spPr>
          <a:xfrm>
            <a:off x="278892" y="6420838"/>
            <a:ext cx="730300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Group Cognitive Therapy for Addictions – Wenzel, </a:t>
            </a:r>
            <a:r>
              <a:rPr lang="en-US" dirty="0" err="1">
                <a:solidFill>
                  <a:srgbClr val="000000"/>
                </a:solidFill>
              </a:rPr>
              <a:t>Liese</a:t>
            </a:r>
            <a:r>
              <a:rPr lang="en-US" dirty="0">
                <a:solidFill>
                  <a:srgbClr val="000000"/>
                </a:solidFill>
              </a:rPr>
              <a:t> &amp; Beck</a:t>
            </a:r>
            <a:endParaRPr lang="en-US" dirty="0"/>
          </a:p>
          <a:p>
            <a:pPr>
              <a:spcAft>
                <a:spcPts val="600"/>
              </a:spcAft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929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7" y="633621"/>
            <a:ext cx="6838569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881536-EEBC-451D-B33F-EC48A0D19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94" y="746742"/>
            <a:ext cx="6853806" cy="1356378"/>
          </a:xfrm>
        </p:spPr>
        <p:txBody>
          <a:bodyPr>
            <a:normAutofit/>
          </a:bodyPr>
          <a:lstStyle/>
          <a:p>
            <a:r>
              <a:rPr lang="en-US" sz="3600" dirty="0"/>
              <a:t>Cognitive Model of Addiction</a:t>
            </a:r>
            <a:endParaRPr lang="en-CA" sz="3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5846683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D4D5175-2CA6-421D-847E-B0D1FB258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1"/>
            <a:ext cx="6092951" cy="45102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number of these factors are modifiable through CBT therapy.</a:t>
            </a:r>
          </a:p>
          <a:p>
            <a:pPr marL="0" indent="0">
              <a:buNone/>
            </a:pPr>
            <a:r>
              <a:rPr lang="en-US" dirty="0"/>
              <a:t>	Early life experience</a:t>
            </a:r>
          </a:p>
          <a:p>
            <a:pPr marL="0" indent="0">
              <a:buNone/>
            </a:pPr>
            <a:r>
              <a:rPr lang="en-US" dirty="0"/>
              <a:t>	Basic beliefs</a:t>
            </a:r>
          </a:p>
          <a:p>
            <a:pPr marL="0" indent="0">
              <a:buNone/>
            </a:pPr>
            <a:r>
              <a:rPr lang="en-US" dirty="0"/>
              <a:t>	Exposure to addictions</a:t>
            </a:r>
          </a:p>
          <a:p>
            <a:pPr marL="0" indent="0">
              <a:buNone/>
            </a:pPr>
            <a:r>
              <a:rPr lang="en-US" dirty="0"/>
              <a:t>	Addictions take on a life of their 		own</a:t>
            </a:r>
          </a:p>
          <a:p>
            <a:r>
              <a:rPr lang="en-US" dirty="0"/>
              <a:t>Triggers, cues, urges</a:t>
            </a:r>
          </a:p>
          <a:p>
            <a:endParaRPr lang="en-US" sz="1800" dirty="0"/>
          </a:p>
          <a:p>
            <a:pPr marL="0" lvl="0" indent="0">
              <a:buNone/>
            </a:pPr>
            <a:r>
              <a:rPr lang="en-US" sz="1200" dirty="0"/>
              <a:t>	</a:t>
            </a:r>
            <a:endParaRPr lang="en-US" sz="1800" dirty="0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7A05B88F-82F9-4DE0-988C-8C71124C23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538" y="0"/>
            <a:ext cx="4490467" cy="69246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D37CE6-9C39-40B3-9B06-D246D80F629C}"/>
              </a:ext>
            </a:extLst>
          </p:cNvPr>
          <p:cNvSpPr txBox="1"/>
          <p:nvPr/>
        </p:nvSpPr>
        <p:spPr>
          <a:xfrm>
            <a:off x="278892" y="6420838"/>
            <a:ext cx="730300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Group Cognitive Therapy for Addictions – Wenzel, </a:t>
            </a:r>
            <a:r>
              <a:rPr lang="en-US" dirty="0" err="1">
                <a:solidFill>
                  <a:srgbClr val="000000"/>
                </a:solidFill>
              </a:rPr>
              <a:t>Liese</a:t>
            </a:r>
            <a:r>
              <a:rPr lang="en-US" dirty="0">
                <a:solidFill>
                  <a:srgbClr val="000000"/>
                </a:solidFill>
              </a:rPr>
              <a:t> &amp; Beck</a:t>
            </a:r>
            <a:endParaRPr lang="en-US" dirty="0"/>
          </a:p>
          <a:p>
            <a:pPr>
              <a:spcAft>
                <a:spcPts val="600"/>
              </a:spcAft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417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Cognitive Model of Addiction – </a:t>
            </a:r>
            <a:r>
              <a:rPr lang="en-US" sz="2800" dirty="0"/>
              <a:t>T/F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568" y="3108960"/>
            <a:ext cx="10168128" cy="30632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Early life experience is modifiable through CBT.</a:t>
            </a:r>
          </a:p>
          <a:p>
            <a:pPr lvl="1"/>
            <a:r>
              <a:rPr lang="en-US" dirty="0"/>
              <a:t>True   or   False ?</a:t>
            </a:r>
          </a:p>
        </p:txBody>
      </p:sp>
    </p:spTree>
    <p:extLst>
      <p:ext uri="{BB962C8B-B14F-4D97-AF65-F5344CB8AC3E}">
        <p14:creationId xmlns:p14="http://schemas.microsoft.com/office/powerpoint/2010/main" val="155771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Vulnerability Model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8965" y="2354911"/>
            <a:ext cx="10168128" cy="3694176"/>
          </a:xfrm>
        </p:spPr>
        <p:txBody>
          <a:bodyPr>
            <a:normAutofit/>
          </a:bodyPr>
          <a:lstStyle/>
          <a:p>
            <a:r>
              <a:rPr lang="en-US" dirty="0"/>
              <a:t>Stress Vulnerability Model</a:t>
            </a:r>
          </a:p>
          <a:p>
            <a:pPr lvl="1"/>
            <a:r>
              <a:rPr lang="en-US" sz="2400" dirty="0"/>
              <a:t>Psychiatric disorders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1950" y="6309360"/>
            <a:ext cx="5968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Integrated Treatment for Dual Disorders – </a:t>
            </a:r>
            <a:r>
              <a:rPr lang="en-US" sz="1400" dirty="0" err="1"/>
              <a:t>Mueser</a:t>
            </a:r>
            <a:r>
              <a:rPr lang="en-US" sz="1400" dirty="0"/>
              <a:t>, </a:t>
            </a:r>
            <a:r>
              <a:rPr lang="en-US" sz="1400" dirty="0" err="1"/>
              <a:t>Noordsy</a:t>
            </a:r>
            <a:r>
              <a:rPr lang="en-US" sz="1400" dirty="0"/>
              <a:t>, Drake &amp; Fox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52D6830-003D-4494-952A-8DD2BA7ACFD7}"/>
              </a:ext>
            </a:extLst>
          </p:cNvPr>
          <p:cNvSpPr/>
          <p:nvPr/>
        </p:nvSpPr>
        <p:spPr>
          <a:xfrm>
            <a:off x="7919143" y="3927589"/>
            <a:ext cx="824916" cy="795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D65F632-6529-483E-9A12-81B4BDDDC5CB}"/>
              </a:ext>
            </a:extLst>
          </p:cNvPr>
          <p:cNvSpPr/>
          <p:nvPr/>
        </p:nvSpPr>
        <p:spPr>
          <a:xfrm>
            <a:off x="5986752" y="2757640"/>
            <a:ext cx="824916" cy="795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2A3137-5FC3-4B00-BAA0-BC6FA035345B}"/>
              </a:ext>
            </a:extLst>
          </p:cNvPr>
          <p:cNvSpPr txBox="1"/>
          <p:nvPr/>
        </p:nvSpPr>
        <p:spPr>
          <a:xfrm>
            <a:off x="6076746" y="2880550"/>
            <a:ext cx="7575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Alcohol and Drug Abuse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3F0BDDD-250D-41BF-8204-04305CE61D10}"/>
              </a:ext>
            </a:extLst>
          </p:cNvPr>
          <p:cNvSpPr/>
          <p:nvPr/>
        </p:nvSpPr>
        <p:spPr>
          <a:xfrm>
            <a:off x="5991370" y="3927589"/>
            <a:ext cx="824916" cy="795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BD71088-3E9D-41EB-8844-CC70997C5B1C}"/>
              </a:ext>
            </a:extLst>
          </p:cNvPr>
          <p:cNvSpPr/>
          <p:nvPr/>
        </p:nvSpPr>
        <p:spPr>
          <a:xfrm>
            <a:off x="8211475" y="2757639"/>
            <a:ext cx="824916" cy="795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7E1BB2-2B52-4E17-9628-919D92AF5D58}"/>
              </a:ext>
            </a:extLst>
          </p:cNvPr>
          <p:cNvSpPr txBox="1"/>
          <p:nvPr/>
        </p:nvSpPr>
        <p:spPr>
          <a:xfrm>
            <a:off x="5969555" y="4202000"/>
            <a:ext cx="8593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Medication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7F8496-B987-4BE9-AB34-B483329120FE}"/>
              </a:ext>
            </a:extLst>
          </p:cNvPr>
          <p:cNvSpPr txBox="1"/>
          <p:nvPr/>
        </p:nvSpPr>
        <p:spPr>
          <a:xfrm>
            <a:off x="8306400" y="2955104"/>
            <a:ext cx="661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Coping    Skills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C21333-422B-420A-B6FF-3185DABDF528}"/>
              </a:ext>
            </a:extLst>
          </p:cNvPr>
          <p:cNvSpPr txBox="1"/>
          <p:nvPr/>
        </p:nvSpPr>
        <p:spPr>
          <a:xfrm>
            <a:off x="7890277" y="4148252"/>
            <a:ext cx="987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Biological Vulnerability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AAE3A71-3FDF-45C6-9697-B2F881E0EB7A}"/>
              </a:ext>
            </a:extLst>
          </p:cNvPr>
          <p:cNvSpPr/>
          <p:nvPr/>
        </p:nvSpPr>
        <p:spPr>
          <a:xfrm>
            <a:off x="9236361" y="2757638"/>
            <a:ext cx="824916" cy="795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DF9C9E5-2BE1-4398-8918-3209FE3D2303}"/>
              </a:ext>
            </a:extLst>
          </p:cNvPr>
          <p:cNvSpPr/>
          <p:nvPr/>
        </p:nvSpPr>
        <p:spPr>
          <a:xfrm>
            <a:off x="10241214" y="2757638"/>
            <a:ext cx="824916" cy="795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2B38FF8-18BF-4ED2-AE85-8E86C2C13400}"/>
              </a:ext>
            </a:extLst>
          </p:cNvPr>
          <p:cNvSpPr/>
          <p:nvPr/>
        </p:nvSpPr>
        <p:spPr>
          <a:xfrm>
            <a:off x="9980653" y="3950784"/>
            <a:ext cx="824916" cy="795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4C9BBA6-7D55-44FD-BC68-FB209B3B9EC2}"/>
              </a:ext>
            </a:extLst>
          </p:cNvPr>
          <p:cNvSpPr txBox="1"/>
          <p:nvPr/>
        </p:nvSpPr>
        <p:spPr>
          <a:xfrm>
            <a:off x="9350213" y="2955104"/>
            <a:ext cx="661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Social Support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D289EE5-B04C-4EFE-8A60-C168733CAAD9}"/>
              </a:ext>
            </a:extLst>
          </p:cNvPr>
          <p:cNvSpPr txBox="1"/>
          <p:nvPr/>
        </p:nvSpPr>
        <p:spPr>
          <a:xfrm>
            <a:off x="10241214" y="2955104"/>
            <a:ext cx="845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Meaningful Activities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45A4847-F330-4946-B506-37CAC716036C}"/>
              </a:ext>
            </a:extLst>
          </p:cNvPr>
          <p:cNvSpPr txBox="1"/>
          <p:nvPr/>
        </p:nvSpPr>
        <p:spPr>
          <a:xfrm>
            <a:off x="10089129" y="4201999"/>
            <a:ext cx="6079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Stress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E9250D4-BE27-4737-AB68-E75B930951AF}"/>
              </a:ext>
            </a:extLst>
          </p:cNvPr>
          <p:cNvCxnSpPr/>
          <p:nvPr/>
        </p:nvCxnSpPr>
        <p:spPr>
          <a:xfrm>
            <a:off x="6399210" y="3602675"/>
            <a:ext cx="0" cy="250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ACBC2F5-8FD7-4A89-85B7-4F99522BDF8B}"/>
              </a:ext>
            </a:extLst>
          </p:cNvPr>
          <p:cNvCxnSpPr/>
          <p:nvPr/>
        </p:nvCxnSpPr>
        <p:spPr>
          <a:xfrm>
            <a:off x="6928757" y="4325109"/>
            <a:ext cx="8817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1E17ED4-0956-4405-8F53-9669F8879871}"/>
              </a:ext>
            </a:extLst>
          </p:cNvPr>
          <p:cNvCxnSpPr>
            <a:endCxn id="22" idx="3"/>
          </p:cNvCxnSpPr>
          <p:nvPr/>
        </p:nvCxnSpPr>
        <p:spPr>
          <a:xfrm flipH="1">
            <a:off x="8877796" y="4348306"/>
            <a:ext cx="101187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8E3F1EF-04C2-4EF6-909C-05BEA4F02678}"/>
              </a:ext>
            </a:extLst>
          </p:cNvPr>
          <p:cNvCxnSpPr/>
          <p:nvPr/>
        </p:nvCxnSpPr>
        <p:spPr>
          <a:xfrm>
            <a:off x="6928757" y="3211286"/>
            <a:ext cx="1191986" cy="716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D766627-A011-4E98-B259-6D51C4A54A9C}"/>
              </a:ext>
            </a:extLst>
          </p:cNvPr>
          <p:cNvCxnSpPr/>
          <p:nvPr/>
        </p:nvCxnSpPr>
        <p:spPr>
          <a:xfrm>
            <a:off x="8877796" y="3552683"/>
            <a:ext cx="1102857" cy="529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F1F1008-962D-4A94-ABC6-8F6F58988201}"/>
              </a:ext>
            </a:extLst>
          </p:cNvPr>
          <p:cNvCxnSpPr/>
          <p:nvPr/>
        </p:nvCxnSpPr>
        <p:spPr>
          <a:xfrm>
            <a:off x="9889671" y="3552679"/>
            <a:ext cx="310386" cy="374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D5C5847-7C5C-4654-B78B-5AE16A4A1C00}"/>
              </a:ext>
            </a:extLst>
          </p:cNvPr>
          <p:cNvCxnSpPr/>
          <p:nvPr/>
        </p:nvCxnSpPr>
        <p:spPr>
          <a:xfrm flipH="1">
            <a:off x="10545436" y="3602675"/>
            <a:ext cx="46364" cy="311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AD7F961-80F0-45A9-BE47-EF62F197F735}"/>
              </a:ext>
            </a:extLst>
          </p:cNvPr>
          <p:cNvCxnSpPr>
            <a:cxnSpLocks/>
          </p:cNvCxnSpPr>
          <p:nvPr/>
        </p:nvCxnSpPr>
        <p:spPr>
          <a:xfrm>
            <a:off x="9036391" y="2980788"/>
            <a:ext cx="1999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CFDC142-902B-49AD-BF7D-E352559FCB5A}"/>
              </a:ext>
            </a:extLst>
          </p:cNvPr>
          <p:cNvCxnSpPr>
            <a:stCxn id="30" idx="2"/>
            <a:endCxn id="28" idx="6"/>
          </p:cNvCxnSpPr>
          <p:nvPr/>
        </p:nvCxnSpPr>
        <p:spPr>
          <a:xfrm flipH="1">
            <a:off x="9036391" y="3155161"/>
            <a:ext cx="19997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96E1D07-A951-43C3-B604-E426BF55112C}"/>
              </a:ext>
            </a:extLst>
          </p:cNvPr>
          <p:cNvCxnSpPr/>
          <p:nvPr/>
        </p:nvCxnSpPr>
        <p:spPr>
          <a:xfrm>
            <a:off x="8331601" y="4784271"/>
            <a:ext cx="0" cy="664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4847A6B7-56F8-4668-9C78-8C666E33B0BC}"/>
              </a:ext>
            </a:extLst>
          </p:cNvPr>
          <p:cNvSpPr txBox="1"/>
          <p:nvPr/>
        </p:nvSpPr>
        <p:spPr>
          <a:xfrm>
            <a:off x="7630200" y="5531708"/>
            <a:ext cx="1507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Symptom Sensitivity Relapse</a:t>
            </a:r>
          </a:p>
        </p:txBody>
      </p:sp>
    </p:spTree>
    <p:extLst>
      <p:ext uri="{BB962C8B-B14F-4D97-AF65-F5344CB8AC3E}">
        <p14:creationId xmlns:p14="http://schemas.microsoft.com/office/powerpoint/2010/main" val="25841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6838569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15EDC0-E481-42D9-AC2F-9F28E776D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897" y="839320"/>
            <a:ext cx="5991244" cy="1106424"/>
          </a:xfrm>
        </p:spPr>
        <p:txBody>
          <a:bodyPr>
            <a:normAutofit/>
          </a:bodyPr>
          <a:lstStyle/>
          <a:p>
            <a:r>
              <a:rPr lang="en-US" dirty="0"/>
              <a:t>Assessment</a:t>
            </a:r>
            <a:endParaRPr lang="en-CA" sz="32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8" y="2093976"/>
            <a:ext cx="5846683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10E22-3A50-41C6-B12D-041CA496E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112054"/>
            <a:ext cx="6578727" cy="402642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Meet 1:1 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Review substance use history 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Each substance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How it is used (imbibe, inhale, </a:t>
            </a:r>
            <a:r>
              <a:rPr lang="en-US" sz="1600" dirty="0" err="1"/>
              <a:t>insulfate</a:t>
            </a:r>
            <a:r>
              <a:rPr lang="en-US" sz="1600" dirty="0"/>
              <a:t>, inject)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When started, how much, peak use, current use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Consequences: legal, medical, personal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Treatment history (prior group Tx?)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Family history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Developmental History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“Rock bottom”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“Triggers”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Support System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Motivation (Ask)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Introduce them to CBT model</a:t>
            </a:r>
          </a:p>
          <a:p>
            <a:pPr>
              <a:lnSpc>
                <a:spcPct val="100000"/>
              </a:lnSpc>
            </a:pPr>
            <a:endParaRPr lang="en-CA" sz="900" dirty="0"/>
          </a:p>
        </p:txBody>
      </p:sp>
      <p:pic>
        <p:nvPicPr>
          <p:cNvPr id="5" name="Graphic 4" descr="Clipboard">
            <a:extLst>
              <a:ext uri="{FF2B5EF4-FFF2-40B4-BE49-F238E27FC236}">
                <a16:creationId xmlns:a16="http://schemas.microsoft.com/office/drawing/2014/main" id="{97614793-7E28-4284-B691-7C2465392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79814" y="1329879"/>
            <a:ext cx="4097657" cy="409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43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23FE733-F95B-4DF6-AFC5-BEEB3577C4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080D120-BD54-46E1-BA37-82F5E8089E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3" y="633619"/>
            <a:ext cx="6852464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23C1DD-A29A-4436-B9BB-766A52636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74" y="911336"/>
            <a:ext cx="6007608" cy="1106424"/>
          </a:xfrm>
        </p:spPr>
        <p:txBody>
          <a:bodyPr>
            <a:normAutofit/>
          </a:bodyPr>
          <a:lstStyle/>
          <a:p>
            <a:r>
              <a:rPr lang="en-US" dirty="0"/>
              <a:t>Assessment</a:t>
            </a:r>
            <a:endParaRPr lang="en-CA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1D83946-74FA-498A-AC80-9926F041B5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060D983-8B52-443A-8183-2A1DE05618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4" y="2121408"/>
            <a:ext cx="582472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1A722-6E9B-4B7D-B704-82BC1C347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3" y="2224230"/>
            <a:ext cx="6852464" cy="46337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Behind the scenes (3</a:t>
            </a:r>
            <a:r>
              <a:rPr lang="en-US" sz="1600" baseline="30000" dirty="0"/>
              <a:t>rd</a:t>
            </a:r>
            <a:r>
              <a:rPr lang="en-US" sz="1600" dirty="0"/>
              <a:t> eye - detective)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Suitability for group (insight, cognition, psychological mindedness, severe personality pathology)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Do they need medical management first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True motivation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Psychological schemas (mistrust, failure, please others, rejection fear, self sabotage)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Potential pitfalls / predicting behavior in group (interpersonal relational style, risk of dropping out, help – rejection)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Filing away key aspects of history</a:t>
            </a:r>
          </a:p>
          <a:p>
            <a:pPr lvl="2">
              <a:lnSpc>
                <a:spcPct val="100000"/>
              </a:lnSpc>
            </a:pPr>
            <a:r>
              <a:rPr lang="en-US" sz="1600" dirty="0"/>
              <a:t>Fodor for group cohesiveness, etc.</a:t>
            </a:r>
          </a:p>
          <a:p>
            <a:pPr lvl="2">
              <a:lnSpc>
                <a:spcPct val="100000"/>
              </a:lnSpc>
            </a:pPr>
            <a:r>
              <a:rPr lang="en-US" sz="1600" dirty="0"/>
              <a:t>Draw quieter individuals in</a:t>
            </a:r>
          </a:p>
          <a:p>
            <a:pPr lvl="2">
              <a:lnSpc>
                <a:spcPct val="100000"/>
              </a:lnSpc>
            </a:pPr>
            <a:r>
              <a:rPr lang="en-US" sz="1600" dirty="0"/>
              <a:t>Denial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Formulation / Conceptualization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Ideal Candidate</a:t>
            </a:r>
          </a:p>
          <a:p>
            <a:pPr lvl="1">
              <a:lnSpc>
                <a:spcPct val="100000"/>
              </a:lnSpc>
            </a:pPr>
            <a:endParaRPr lang="en-US" sz="1100" dirty="0"/>
          </a:p>
          <a:p>
            <a:pPr lvl="1">
              <a:lnSpc>
                <a:spcPct val="100000"/>
              </a:lnSpc>
            </a:pPr>
            <a:endParaRPr lang="en-US" sz="1100" dirty="0"/>
          </a:p>
          <a:p>
            <a:pPr lvl="1">
              <a:lnSpc>
                <a:spcPct val="100000"/>
              </a:lnSpc>
            </a:pPr>
            <a:endParaRPr lang="en-US" sz="1100" dirty="0"/>
          </a:p>
          <a:p>
            <a:pPr lvl="1">
              <a:lnSpc>
                <a:spcPct val="100000"/>
              </a:lnSpc>
            </a:pPr>
            <a:endParaRPr lang="en-US" sz="1100" dirty="0"/>
          </a:p>
          <a:p>
            <a:pPr lvl="1">
              <a:lnSpc>
                <a:spcPct val="100000"/>
              </a:lnSpc>
            </a:pPr>
            <a:endParaRPr lang="en-CA" sz="1100" dirty="0"/>
          </a:p>
        </p:txBody>
      </p:sp>
      <p:pic>
        <p:nvPicPr>
          <p:cNvPr id="7" name="Graphic 6" descr="Detective">
            <a:extLst>
              <a:ext uri="{FF2B5EF4-FFF2-40B4-BE49-F238E27FC236}">
                <a16:creationId xmlns:a16="http://schemas.microsoft.com/office/drawing/2014/main" id="{0D2AF3C5-382A-44ED-B16C-4173041F2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345960" y="2626011"/>
            <a:ext cx="3175302" cy="317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26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7" y="633621"/>
            <a:ext cx="6838569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B6130B-5095-49D6-BE74-BA1C986EB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5991244" cy="1106424"/>
          </a:xfrm>
        </p:spPr>
        <p:txBody>
          <a:bodyPr>
            <a:normAutofit/>
          </a:bodyPr>
          <a:lstStyle/>
          <a:p>
            <a:r>
              <a:rPr lang="en-US" dirty="0"/>
              <a:t>Stages of Change</a:t>
            </a:r>
            <a:endParaRPr lang="en-CA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5846683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8D6E3-B98E-4606-8C37-1F140FA61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9" y="2252871"/>
            <a:ext cx="5993892" cy="3560251"/>
          </a:xfrm>
        </p:spPr>
        <p:txBody>
          <a:bodyPr>
            <a:normAutofit/>
          </a:bodyPr>
          <a:lstStyle/>
          <a:p>
            <a:r>
              <a:rPr lang="en-US" sz="1800" dirty="0"/>
              <a:t>Pre-contemplation (unaware, unmotivated, denial)</a:t>
            </a:r>
          </a:p>
          <a:p>
            <a:r>
              <a:rPr lang="en-US" sz="1800" dirty="0"/>
              <a:t>Contemplation (aware, low motivation, “may need a boost”)</a:t>
            </a:r>
          </a:p>
          <a:p>
            <a:r>
              <a:rPr lang="en-US" sz="1800" dirty="0"/>
              <a:t>Preparation (aware, motivated, ready for change)</a:t>
            </a:r>
          </a:p>
          <a:p>
            <a:r>
              <a:rPr lang="en-US" sz="1800" dirty="0"/>
              <a:t>Action (actively working on change, attending </a:t>
            </a:r>
            <a:r>
              <a:rPr lang="en-US" sz="1800" dirty="0" err="1"/>
              <a:t>Tx</a:t>
            </a:r>
            <a:r>
              <a:rPr lang="en-US" sz="1800" dirty="0"/>
              <a:t>)</a:t>
            </a:r>
          </a:p>
          <a:p>
            <a:r>
              <a:rPr lang="en-US" sz="1800" dirty="0"/>
              <a:t>Maintenance (long-term, therapy and beyond)</a:t>
            </a:r>
          </a:p>
          <a:p>
            <a:r>
              <a:rPr lang="en-US" sz="1800" dirty="0"/>
              <a:t>Relapse (abstinence violation effect)</a:t>
            </a:r>
            <a:endParaRPr lang="en-CA" sz="1400" dirty="0"/>
          </a:p>
          <a:p>
            <a:endParaRPr lang="en-CA" sz="1400" dirty="0"/>
          </a:p>
          <a:p>
            <a:pPr marL="0" indent="0">
              <a:buNone/>
            </a:pPr>
            <a:r>
              <a:rPr lang="en-CA" sz="1400" dirty="0"/>
              <a:t>			</a:t>
            </a:r>
            <a:r>
              <a:rPr lang="en-US" sz="1400" dirty="0"/>
              <a:t>Norcross, Krebs &amp; Prochaska, 2011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0E108002-7A52-40E1-A978-51E8FE60FB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29"/>
          <a:stretch/>
        </p:blipFill>
        <p:spPr bwMode="auto">
          <a:xfrm>
            <a:off x="7217050" y="1278631"/>
            <a:ext cx="4560423" cy="467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161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640B3DF-3C1C-49A7-8FA7-EE4A21CB0B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18E43D-870F-4AA5-A0E0-C1C505F43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330" y="1668780"/>
            <a:ext cx="3103427" cy="3520440"/>
          </a:xfrm>
        </p:spPr>
        <p:txBody>
          <a:bodyPr anchor="t">
            <a:normAutofit/>
          </a:bodyPr>
          <a:lstStyle/>
          <a:p>
            <a:r>
              <a:rPr lang="en-US" sz="4400" dirty="0"/>
              <a:t>Workshop Overview</a:t>
            </a:r>
            <a:endParaRPr lang="en-CA" sz="4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4438D-D8E5-4945-9DF3-A5A3F9277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2221" y="1162033"/>
            <a:ext cx="6963079" cy="464334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Group Therapy Overview – Theory, Practice, Experience</a:t>
            </a:r>
          </a:p>
          <a:p>
            <a:pPr>
              <a:lnSpc>
                <a:spcPct val="100000"/>
              </a:lnSpc>
            </a:pPr>
            <a:r>
              <a:rPr lang="en-CA" dirty="0"/>
              <a:t>Theories of Addiction (The “Science”)</a:t>
            </a:r>
          </a:p>
          <a:p>
            <a:pPr>
              <a:lnSpc>
                <a:spcPct val="100000"/>
              </a:lnSpc>
            </a:pPr>
            <a:r>
              <a:rPr lang="en-US" dirty="0"/>
              <a:t>CBT Basics – Theory, Practice, Experience</a:t>
            </a:r>
            <a:endParaRPr lang="en-CA" dirty="0"/>
          </a:p>
          <a:p>
            <a:pPr>
              <a:lnSpc>
                <a:spcPct val="100000"/>
              </a:lnSpc>
            </a:pPr>
            <a:r>
              <a:rPr lang="en-CA" dirty="0"/>
              <a:t>Cognitive Conceptualization of Addiction</a:t>
            </a:r>
          </a:p>
          <a:p>
            <a:pPr>
              <a:lnSpc>
                <a:spcPct val="100000"/>
              </a:lnSpc>
            </a:pPr>
            <a:r>
              <a:rPr lang="en-CA" dirty="0"/>
              <a:t>Patient Assessments and Stages of Change</a:t>
            </a:r>
          </a:p>
          <a:p>
            <a:pPr>
              <a:lnSpc>
                <a:spcPct val="100000"/>
              </a:lnSpc>
            </a:pPr>
            <a:r>
              <a:rPr lang="en-CA" dirty="0"/>
              <a:t>Let’s Get Started … (Fundamentals, Structure, Format)</a:t>
            </a:r>
          </a:p>
          <a:p>
            <a:pPr>
              <a:lnSpc>
                <a:spcPct val="100000"/>
              </a:lnSpc>
            </a:pPr>
            <a:r>
              <a:rPr lang="en-CA" dirty="0"/>
              <a:t>Modules / CBT skills</a:t>
            </a:r>
          </a:p>
          <a:p>
            <a:pPr>
              <a:lnSpc>
                <a:spcPct val="100000"/>
              </a:lnSpc>
            </a:pPr>
            <a:r>
              <a:rPr lang="en-CA" dirty="0"/>
              <a:t>Challenges</a:t>
            </a:r>
          </a:p>
          <a:p>
            <a:pPr>
              <a:lnSpc>
                <a:spcPct val="100000"/>
              </a:lnSpc>
            </a:pPr>
            <a:r>
              <a:rPr lang="en-CA" dirty="0"/>
              <a:t>Further Reading (Reference List)</a:t>
            </a:r>
          </a:p>
          <a:p>
            <a:pPr>
              <a:lnSpc>
                <a:spcPct val="100000"/>
              </a:lnSpc>
            </a:pPr>
            <a:r>
              <a:rPr lang="en-CA" dirty="0"/>
              <a:t>Wrap-up</a:t>
            </a:r>
          </a:p>
          <a:p>
            <a:pPr>
              <a:lnSpc>
                <a:spcPct val="100000"/>
              </a:lnSpc>
            </a:pPr>
            <a:endParaRPr lang="en-CA" sz="1700" dirty="0"/>
          </a:p>
          <a:p>
            <a:pPr>
              <a:lnSpc>
                <a:spcPct val="100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97323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Change - </a:t>
            </a:r>
            <a:r>
              <a:rPr lang="en-US" sz="2800" dirty="0"/>
              <a:t>MCQ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of the following techniques would not generally be considered a component of motivational interviewing ?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A) Resisting giving direct advice</a:t>
            </a:r>
          </a:p>
          <a:p>
            <a:pPr lvl="1"/>
            <a:r>
              <a:rPr lang="en-US" dirty="0"/>
              <a:t>B) Understanding the patients’ experiences and motivations</a:t>
            </a:r>
          </a:p>
          <a:p>
            <a:pPr lvl="1"/>
            <a:r>
              <a:rPr lang="en-US" dirty="0"/>
              <a:t>C) Telling patients they are not ready</a:t>
            </a:r>
          </a:p>
          <a:p>
            <a:pPr lvl="1"/>
            <a:r>
              <a:rPr lang="en-US" dirty="0"/>
              <a:t>D) Listening to the patients struggles</a:t>
            </a:r>
          </a:p>
          <a:p>
            <a:pPr lvl="1"/>
            <a:r>
              <a:rPr lang="en-US" dirty="0"/>
              <a:t>E) Empowering and exploring ambivalence</a:t>
            </a:r>
          </a:p>
        </p:txBody>
      </p:sp>
    </p:spTree>
    <p:extLst>
      <p:ext uri="{BB962C8B-B14F-4D97-AF65-F5344CB8AC3E}">
        <p14:creationId xmlns:p14="http://schemas.microsoft.com/office/powerpoint/2010/main" val="1922583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D1A2CED-DA9B-4CCF-8215-CFC65FE71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62DFC44-A40C-4573-9230-B3EDB3EC8E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260019"/>
            <a:ext cx="11167447" cy="5933012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47276C-2013-4D08-8351-5A49EF6C0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09521"/>
            <a:ext cx="10232136" cy="1014984"/>
          </a:xfrm>
        </p:spPr>
        <p:txBody>
          <a:bodyPr>
            <a:normAutofit/>
          </a:bodyPr>
          <a:lstStyle/>
          <a:p>
            <a:r>
              <a:rPr lang="en-US"/>
              <a:t>Preparation of clients</a:t>
            </a:r>
            <a:endParaRPr lang="en-C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589D35-CF9F-4DE9-A792-8571A09E9B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658327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B7B60A6-2468-4FB1-A6DA-12BDBD150C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9224672"/>
              </p:ext>
            </p:extLst>
          </p:nvPr>
        </p:nvGraphicFramePr>
        <p:xfrm>
          <a:off x="626849" y="1673351"/>
          <a:ext cx="11006941" cy="4519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4621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2C7A71F-A746-4AB2-8FF5-03D4135FAF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7FF8914-DDE9-46F8-AF0A-54FD0AC09B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419" y="1933575"/>
            <a:ext cx="7013448" cy="299084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5400" dirty="0"/>
              <a:t>Cognitive Model of Addictions / Patient Assessment / Stages of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0600" y="1933574"/>
            <a:ext cx="2686812" cy="29908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800"/>
              <a:t>Q &amp; 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4C1DE0-31FE-4AD0-95EA-B65CA6B89D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84" y="2965074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736409-6C07-4CE8-86F8-1174E2235C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360539" y="3424428"/>
            <a:ext cx="210312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38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E0CCA-589F-4DB7-A06B-B3AF0080B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Let’s get started ….</a:t>
            </a:r>
            <a:br>
              <a:rPr lang="en-CA" dirty="0"/>
            </a:br>
            <a:r>
              <a:rPr lang="en-CA" sz="2700" dirty="0"/>
              <a:t>CBT Fundamentals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C7438A9-32EB-41B5-88AD-F4B125B07B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2865835"/>
              </p:ext>
            </p:extLst>
          </p:nvPr>
        </p:nvGraphicFramePr>
        <p:xfrm>
          <a:off x="533400" y="2066925"/>
          <a:ext cx="10750296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8268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get started ….</a:t>
            </a:r>
            <a:br>
              <a:rPr lang="en-US" dirty="0"/>
            </a:br>
            <a:r>
              <a:rPr lang="en-US" sz="2800" dirty="0"/>
              <a:t>Structure of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43" y="2268473"/>
            <a:ext cx="10333482" cy="4370451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Active, directed, structured yet flexible</a:t>
            </a:r>
          </a:p>
          <a:p>
            <a:pPr lvl="1"/>
            <a:r>
              <a:rPr lang="en-US" dirty="0"/>
              <a:t>Often 2 trained facilitators </a:t>
            </a:r>
          </a:p>
          <a:p>
            <a:pPr lvl="1"/>
            <a:r>
              <a:rPr lang="en-US" dirty="0"/>
              <a:t>Compatible with other treatment</a:t>
            </a:r>
          </a:p>
          <a:p>
            <a:pPr lvl="1"/>
            <a:r>
              <a:rPr lang="en-US" dirty="0"/>
              <a:t>Typically 90-120 mins</a:t>
            </a:r>
          </a:p>
          <a:p>
            <a:pPr lvl="1"/>
            <a:r>
              <a:rPr lang="en-US" dirty="0"/>
              <a:t>Small (5) to large (12), brief</a:t>
            </a:r>
          </a:p>
          <a:p>
            <a:pPr lvl="1"/>
            <a:r>
              <a:rPr lang="en-US" dirty="0"/>
              <a:t>Heterogonous makeup</a:t>
            </a:r>
          </a:p>
          <a:p>
            <a:pPr lvl="1"/>
            <a:r>
              <a:rPr lang="en-US" dirty="0"/>
              <a:t>Collaborative, educational, supportive</a:t>
            </a:r>
          </a:p>
          <a:p>
            <a:pPr lvl="1"/>
            <a:r>
              <a:rPr lang="en-US" dirty="0"/>
              <a:t>Combination of Socratic questioning and didactic teaching.</a:t>
            </a:r>
          </a:p>
          <a:p>
            <a:pPr lvl="1"/>
            <a:r>
              <a:rPr lang="en-US" dirty="0"/>
              <a:t>Goals: harm reduction vs. abstinence</a:t>
            </a:r>
          </a:p>
          <a:p>
            <a:pPr lvl="1"/>
            <a:r>
              <a:rPr lang="en-US" dirty="0"/>
              <a:t>Balance between skills development and group process</a:t>
            </a:r>
          </a:p>
          <a:p>
            <a:pPr lvl="1"/>
            <a:r>
              <a:rPr lang="en-US" dirty="0"/>
              <a:t>Open versus closed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788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1248" y="251312"/>
            <a:ext cx="10506456" cy="1010264"/>
          </a:xfrm>
        </p:spPr>
        <p:txBody>
          <a:bodyPr anchor="ctr">
            <a:normAutofit/>
          </a:bodyPr>
          <a:lstStyle/>
          <a:p>
            <a:r>
              <a:rPr lang="en-CA" sz="3100"/>
              <a:t>Let’s get started ….</a:t>
            </a:r>
            <a:br>
              <a:rPr lang="en-CA" sz="3100"/>
            </a:br>
            <a:r>
              <a:rPr lang="en-CA" sz="3100"/>
              <a:t>Introductions and Ground Rules.  Risks</a:t>
            </a:r>
            <a:endParaRPr lang="en-US" sz="31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128016" cy="6314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380864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8D4EF96-87FA-46FD-B482-99BE7487E8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2504027"/>
              </p:ext>
            </p:extLst>
          </p:nvPr>
        </p:nvGraphicFramePr>
        <p:xfrm>
          <a:off x="276225" y="1399152"/>
          <a:ext cx="11249025" cy="5050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4364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79F58-8069-45C1-A6A1-8D92EC59A4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259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94" y="916687"/>
            <a:ext cx="5001006" cy="1286255"/>
          </a:xfrm>
        </p:spPr>
        <p:txBody>
          <a:bodyPr anchor="b">
            <a:normAutofit/>
          </a:bodyPr>
          <a:lstStyle/>
          <a:p>
            <a:r>
              <a:rPr lang="en-CA" dirty="0"/>
              <a:t>Let’s get started ….</a:t>
            </a:r>
            <a:br>
              <a:rPr lang="en-CA" dirty="0"/>
            </a:br>
            <a:r>
              <a:rPr lang="en-CA" dirty="0"/>
              <a:t>Format of Sessions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219" y="2559050"/>
            <a:ext cx="4839081" cy="409930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Check in (Daily Wellness Scale)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Feedback from previous session, review of previous session’s activities and agenda items.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Review of homework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Discussion of common themes from check-in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Collaboratively agree on module or module(s) for agenda – based on check in themes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Work through module – using specific examples from members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Elicit input from all group members.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Summarize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Assign homework</a:t>
            </a:r>
          </a:p>
        </p:txBody>
      </p:sp>
    </p:spTree>
    <p:extLst>
      <p:ext uri="{BB962C8B-B14F-4D97-AF65-F5344CB8AC3E}">
        <p14:creationId xmlns:p14="http://schemas.microsoft.com/office/powerpoint/2010/main" val="2293857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dirty="0"/>
              <a:t>Let’s get started ….</a:t>
            </a:r>
            <a:r>
              <a:rPr lang="en-CA" dirty="0"/>
              <a:t/>
            </a:r>
            <a:br>
              <a:rPr lang="en-CA" dirty="0"/>
            </a:br>
            <a:r>
              <a:rPr lang="en-CA" sz="2800" dirty="0"/>
              <a:t>Format of Sessions (Daily wellness Scale)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04419" y="2733042"/>
            <a:ext cx="4564184" cy="342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646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get started …. </a:t>
            </a:r>
            <a:r>
              <a:rPr lang="en-US" sz="2800" dirty="0"/>
              <a:t>T/F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568" y="3108960"/>
            <a:ext cx="10168128" cy="30632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Cognitive Behavioral Therapy for addictions you want a large group of people that all struggle with the same addiction. 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True   or   False ?</a:t>
            </a:r>
          </a:p>
        </p:txBody>
      </p:sp>
    </p:spTree>
    <p:extLst>
      <p:ext uri="{BB962C8B-B14F-4D97-AF65-F5344CB8AC3E}">
        <p14:creationId xmlns:p14="http://schemas.microsoft.com/office/powerpoint/2010/main" val="2889138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E1224E-6618-482E-BE87-321A7FC1CD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234" y="957447"/>
            <a:ext cx="3383280" cy="4943105"/>
          </a:xfrm>
        </p:spPr>
        <p:txBody>
          <a:bodyPr anchor="ctr">
            <a:normAutofit/>
          </a:bodyPr>
          <a:lstStyle/>
          <a:p>
            <a:r>
              <a:rPr lang="en-US" dirty="0"/>
              <a:t>Let’s get started ….</a:t>
            </a:r>
            <a:br>
              <a:rPr lang="en-US" dirty="0"/>
            </a:br>
            <a:r>
              <a:rPr lang="en-US"/>
              <a:t>Modules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6346BE-FDB4-4772-A696-0719490ABD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8126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234" y="6163056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48E5389-48EA-4CC3-9DF8-2A36D5A1B5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7429414"/>
              </p:ext>
            </p:extLst>
          </p:nvPr>
        </p:nvGraphicFramePr>
        <p:xfrm>
          <a:off x="4526713" y="580032"/>
          <a:ext cx="7181088" cy="5541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3BF9121-D96D-4E87-A71A-292230CA2C7A}"/>
              </a:ext>
            </a:extLst>
          </p:cNvPr>
          <p:cNvSpPr txBox="1"/>
          <p:nvPr/>
        </p:nvSpPr>
        <p:spPr>
          <a:xfrm>
            <a:off x="8166139" y="4225637"/>
            <a:ext cx="3366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/>
              <a:t>Thoughts &amp; Feelings</a:t>
            </a:r>
          </a:p>
          <a:p>
            <a:pPr lvl="0"/>
            <a:r>
              <a:rPr lang="en-US" dirty="0"/>
              <a:t>Biases / Cognitive Distortions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29FC30-4A2A-4E7A-B30A-E3EB9929283E}"/>
              </a:ext>
            </a:extLst>
          </p:cNvPr>
          <p:cNvSpPr txBox="1"/>
          <p:nvPr/>
        </p:nvSpPr>
        <p:spPr>
          <a:xfrm>
            <a:off x="5597131" y="5455256"/>
            <a:ext cx="321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5) Behavioral Chain Analysis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61701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195A27-F899-49EF-AF32-44E6D95F7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en-US" dirty="0"/>
              <a:t>CBT Basics</a:t>
            </a:r>
            <a:endParaRPr lang="en-CA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AE183-603E-427A-805F-25E7839AE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510108"/>
            <a:ext cx="5598795" cy="3666855"/>
          </a:xfrm>
        </p:spPr>
        <p:txBody>
          <a:bodyPr>
            <a:noAutofit/>
          </a:bodyPr>
          <a:lstStyle/>
          <a:p>
            <a:r>
              <a:rPr lang="en-US" sz="2200" dirty="0"/>
              <a:t>Aaron Beck – University of Pennsylvania</a:t>
            </a:r>
          </a:p>
          <a:p>
            <a:r>
              <a:rPr lang="en-US" sz="2200" dirty="0"/>
              <a:t>Beck’s Triad (Depression)</a:t>
            </a:r>
          </a:p>
          <a:p>
            <a:pPr lvl="1"/>
            <a:r>
              <a:rPr lang="en-US" sz="2200" dirty="0"/>
              <a:t>Negative view of self, negative view of others, negative view of future</a:t>
            </a:r>
          </a:p>
          <a:p>
            <a:r>
              <a:rPr lang="en-US" sz="2200" dirty="0"/>
              <a:t>Thoughts, Feelings, Behaviors</a:t>
            </a:r>
          </a:p>
          <a:p>
            <a:r>
              <a:rPr lang="en-US" sz="2200" dirty="0"/>
              <a:t>Adaptation for various psychiatric disorders</a:t>
            </a:r>
          </a:p>
          <a:p>
            <a:r>
              <a:rPr lang="en-US" sz="2200" dirty="0"/>
              <a:t>Adaptation for substance use disorders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DE7BDFF-EAB2-4619-8687-9679F0A92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1753" y="995791"/>
            <a:ext cx="5056018" cy="486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E1224E-6618-482E-BE87-321A7FC1CD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234" y="957447"/>
            <a:ext cx="3383280" cy="4943105"/>
          </a:xfrm>
        </p:spPr>
        <p:txBody>
          <a:bodyPr anchor="ctr">
            <a:normAutofit/>
          </a:bodyPr>
          <a:lstStyle/>
          <a:p>
            <a:r>
              <a:rPr lang="en-US" dirty="0"/>
              <a:t>Let’s get started ….</a:t>
            </a:r>
            <a:br>
              <a:rPr lang="en-US" dirty="0"/>
            </a:br>
            <a:r>
              <a:rPr lang="en-US"/>
              <a:t>Modules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6346BE-FDB4-4772-A696-0719490ABD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8126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234" y="6163056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4EBE721-F9A8-4F90-9599-6FCCE1A1D6A6}"/>
              </a:ext>
            </a:extLst>
          </p:cNvPr>
          <p:cNvSpPr/>
          <p:nvPr/>
        </p:nvSpPr>
        <p:spPr>
          <a:xfrm>
            <a:off x="4701748" y="703588"/>
            <a:ext cx="7219742" cy="922100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E6BF38-D86C-426A-B937-1B272439FFB4}"/>
              </a:ext>
            </a:extLst>
          </p:cNvPr>
          <p:cNvSpPr txBox="1"/>
          <p:nvPr/>
        </p:nvSpPr>
        <p:spPr>
          <a:xfrm>
            <a:off x="6146806" y="981622"/>
            <a:ext cx="267652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/>
              <a:t>6) Relationships </a:t>
            </a:r>
          </a:p>
          <a:p>
            <a:endParaRPr lang="en-C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C246B7-C60A-4898-BE1B-EA09413DECE4}"/>
              </a:ext>
            </a:extLst>
          </p:cNvPr>
          <p:cNvSpPr txBox="1"/>
          <p:nvPr/>
        </p:nvSpPr>
        <p:spPr>
          <a:xfrm>
            <a:off x="9356679" y="1043178"/>
            <a:ext cx="228399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Healthy Dependency</a:t>
            </a:r>
          </a:p>
          <a:p>
            <a:endParaRPr lang="en-CA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1D5DBBE-A60C-45F4-B603-FF52B96C1684}"/>
              </a:ext>
            </a:extLst>
          </p:cNvPr>
          <p:cNvSpPr/>
          <p:nvPr/>
        </p:nvSpPr>
        <p:spPr>
          <a:xfrm>
            <a:off x="4701748" y="2101175"/>
            <a:ext cx="7219742" cy="922100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7ED1E7-9FBB-4EA0-8FF7-67858A96AB3D}"/>
              </a:ext>
            </a:extLst>
          </p:cNvPr>
          <p:cNvSpPr txBox="1"/>
          <p:nvPr/>
        </p:nvSpPr>
        <p:spPr>
          <a:xfrm>
            <a:off x="6128825" y="2376944"/>
            <a:ext cx="244265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/>
              <a:t>7) Rebuilding Trust</a:t>
            </a:r>
          </a:p>
          <a:p>
            <a:endParaRPr lang="en-CA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2F13409-7B0D-4B8B-BA62-74FF3DDD0E22}"/>
              </a:ext>
            </a:extLst>
          </p:cNvPr>
          <p:cNvSpPr/>
          <p:nvPr/>
        </p:nvSpPr>
        <p:spPr>
          <a:xfrm>
            <a:off x="4701748" y="3495135"/>
            <a:ext cx="7275867" cy="922100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2DCC7D-C5E2-485F-BC33-9B217AE165E0}"/>
              </a:ext>
            </a:extLst>
          </p:cNvPr>
          <p:cNvSpPr txBox="1"/>
          <p:nvPr/>
        </p:nvSpPr>
        <p:spPr>
          <a:xfrm>
            <a:off x="6128825" y="3704768"/>
            <a:ext cx="233787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/>
              <a:t>8) Goal Setting</a:t>
            </a:r>
          </a:p>
          <a:p>
            <a:endParaRPr lang="en-CA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490C518-B43F-4AC4-8DC2-4AFAE18777F3}"/>
              </a:ext>
            </a:extLst>
          </p:cNvPr>
          <p:cNvSpPr/>
          <p:nvPr/>
        </p:nvSpPr>
        <p:spPr>
          <a:xfrm>
            <a:off x="4701748" y="4892722"/>
            <a:ext cx="7275867" cy="922100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4F457D-E5ED-478D-9337-E7F839A34D03}"/>
              </a:ext>
            </a:extLst>
          </p:cNvPr>
          <p:cNvSpPr txBox="1"/>
          <p:nvPr/>
        </p:nvSpPr>
        <p:spPr>
          <a:xfrm>
            <a:off x="6128825" y="5123086"/>
            <a:ext cx="333725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/>
              <a:t>9) All Purpose Coping Plan</a:t>
            </a:r>
          </a:p>
          <a:p>
            <a:endParaRPr lang="en-CA" dirty="0"/>
          </a:p>
        </p:txBody>
      </p:sp>
      <p:pic>
        <p:nvPicPr>
          <p:cNvPr id="24" name="Graphic 23" descr="Cycle with people">
            <a:extLst>
              <a:ext uri="{FF2B5EF4-FFF2-40B4-BE49-F238E27FC236}">
                <a16:creationId xmlns:a16="http://schemas.microsoft.com/office/drawing/2014/main" id="{21647987-EC85-4DBB-BF93-0005F0BD6B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309054" y="817100"/>
            <a:ext cx="698704" cy="698704"/>
          </a:xfrm>
          <a:prstGeom prst="rect">
            <a:avLst/>
          </a:prstGeom>
        </p:spPr>
      </p:pic>
      <p:pic>
        <p:nvPicPr>
          <p:cNvPr id="26" name="Graphic 25" descr="Shield">
            <a:extLst>
              <a:ext uri="{FF2B5EF4-FFF2-40B4-BE49-F238E27FC236}">
                <a16:creationId xmlns:a16="http://schemas.microsoft.com/office/drawing/2014/main" id="{7277F145-6483-4842-B044-1630BEC197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63688" y="2244855"/>
            <a:ext cx="589437" cy="589437"/>
          </a:xfrm>
          <a:prstGeom prst="rect">
            <a:avLst/>
          </a:prstGeom>
        </p:spPr>
      </p:pic>
      <p:pic>
        <p:nvPicPr>
          <p:cNvPr id="28" name="Graphic 27" descr="Checklist">
            <a:extLst>
              <a:ext uri="{FF2B5EF4-FFF2-40B4-BE49-F238E27FC236}">
                <a16:creationId xmlns:a16="http://schemas.microsoft.com/office/drawing/2014/main" id="{03693E27-37A3-43C6-BDEC-F6440A5955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404155" y="3634906"/>
            <a:ext cx="556094" cy="556094"/>
          </a:xfrm>
          <a:prstGeom prst="rect">
            <a:avLst/>
          </a:prstGeom>
        </p:spPr>
      </p:pic>
      <p:pic>
        <p:nvPicPr>
          <p:cNvPr id="30" name="Graphic 29" descr="Pen">
            <a:extLst>
              <a:ext uri="{FF2B5EF4-FFF2-40B4-BE49-F238E27FC236}">
                <a16:creationId xmlns:a16="http://schemas.microsoft.com/office/drawing/2014/main" id="{6F69E715-B0E3-4A78-A657-CD1120DE943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444392" y="5123086"/>
            <a:ext cx="508733" cy="50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84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2C7A71F-A746-4AB2-8FF5-03D4135FAF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7FF8914-DDE9-46F8-AF0A-54FD0AC09B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419" y="1933575"/>
            <a:ext cx="7013448" cy="29908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/>
              <a:t>Let’s get started….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0600" y="1933574"/>
            <a:ext cx="2686812" cy="29908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800"/>
              <a:t>Q &amp; 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4C1DE0-31FE-4AD0-95EA-B65CA6B89D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84" y="2965074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736409-6C07-4CE8-86F8-1174E2235C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360539" y="3424428"/>
            <a:ext cx="210312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6805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1 – Effects of Substances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Stress Vulnerability Model and Harmful Effects of Substances.</a:t>
            </a:r>
          </a:p>
          <a:p>
            <a:pPr lvl="1"/>
            <a:r>
              <a:rPr lang="en-US" dirty="0"/>
              <a:t>Discuss the stress vulnerability model of psychiatric illness</a:t>
            </a:r>
          </a:p>
          <a:p>
            <a:pPr lvl="1"/>
            <a:r>
              <a:rPr lang="en-US" dirty="0"/>
              <a:t>Review examples of information available pertaining to various substances</a:t>
            </a:r>
          </a:p>
          <a:p>
            <a:pPr marL="914400" lvl="2" indent="0">
              <a:buNone/>
            </a:pPr>
            <a:r>
              <a:rPr lang="en-US" dirty="0"/>
              <a:t>“The Harmful Effects of ……”  </a:t>
            </a:r>
          </a:p>
          <a:p>
            <a:pPr marL="914400" lvl="2" indent="0">
              <a:buNone/>
            </a:pPr>
            <a:r>
              <a:rPr lang="en-US" dirty="0"/>
              <a:t>AFM resource brochures – “The Basics”</a:t>
            </a:r>
          </a:p>
        </p:txBody>
      </p:sp>
    </p:spTree>
    <p:extLst>
      <p:ext uri="{BB962C8B-B14F-4D97-AF65-F5344CB8AC3E}">
        <p14:creationId xmlns:p14="http://schemas.microsoft.com/office/powerpoint/2010/main" val="40785251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568" y="257176"/>
            <a:ext cx="10168128" cy="942974"/>
          </a:xfrm>
        </p:spPr>
        <p:txBody>
          <a:bodyPr/>
          <a:lstStyle/>
          <a:p>
            <a:r>
              <a:rPr lang="en-US" dirty="0"/>
              <a:t>Harmful Effects of Alcohol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200150"/>
            <a:ext cx="4572000" cy="5543549"/>
          </a:xfrm>
        </p:spPr>
      </p:pic>
    </p:spTree>
    <p:extLst>
      <p:ext uri="{BB962C8B-B14F-4D97-AF65-F5344CB8AC3E}">
        <p14:creationId xmlns:p14="http://schemas.microsoft.com/office/powerpoint/2010/main" val="10304792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254" y="1295590"/>
            <a:ext cx="3331845" cy="1709928"/>
          </a:xfrm>
        </p:spPr>
        <p:txBody>
          <a:bodyPr/>
          <a:lstStyle/>
          <a:p>
            <a:r>
              <a:rPr lang="en-US" dirty="0"/>
              <a:t>Module 1 – Homework Exercise</a:t>
            </a:r>
          </a:p>
        </p:txBody>
      </p:sp>
      <p:graphicFrame>
        <p:nvGraphicFramePr>
          <p:cNvPr id="6" name="Picture Placeholder 5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184203208"/>
              </p:ext>
            </p:extLst>
          </p:nvPr>
        </p:nvGraphicFramePr>
        <p:xfrm>
          <a:off x="5865813" y="2726055"/>
          <a:ext cx="5292725" cy="2164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0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7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6697">
                <a:tc>
                  <a:txBody>
                    <a:bodyPr/>
                    <a:lstStyle/>
                    <a:p>
                      <a:r>
                        <a:rPr lang="en-US" sz="1600" dirty="0"/>
                        <a:t>Substance</a:t>
                      </a:r>
                    </a:p>
                  </a:txBody>
                  <a:tcPr marL="108091" marR="10809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Effects</a:t>
                      </a:r>
                    </a:p>
                  </a:txBody>
                  <a:tcPr marL="108091" marR="10809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Withdrawal Symptoms</a:t>
                      </a:r>
                    </a:p>
                  </a:txBody>
                  <a:tcPr marL="108091" marR="1080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69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08091" marR="108091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08091" marR="108091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08091" marR="1080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69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08091" marR="10809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08091" marR="108091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08091" marR="1080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69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08091" marR="10809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08091" marR="108091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08091" marR="1080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69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08091" marR="108091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08091" marR="10809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08091" marR="10809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69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08091" marR="108091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08091" marR="10809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08091" marR="10809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42938" y="3086099"/>
            <a:ext cx="3586162" cy="31623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Listing of substances.</a:t>
            </a:r>
          </a:p>
          <a:p>
            <a:r>
              <a:rPr lang="en-US" dirty="0"/>
              <a:t>Review “The Harmful Effects of ……” various substances as they pertain to them.  List 2 harmful effects you did not know.</a:t>
            </a:r>
          </a:p>
          <a:p>
            <a:r>
              <a:rPr lang="en-US" dirty="0"/>
              <a:t>Review “The Basics” handouts and have them identify the substance, the effects they experience and potential withdrawal symptoms.</a:t>
            </a:r>
          </a:p>
        </p:txBody>
      </p:sp>
    </p:spTree>
    <p:extLst>
      <p:ext uri="{BB962C8B-B14F-4D97-AF65-F5344CB8AC3E}">
        <p14:creationId xmlns:p14="http://schemas.microsoft.com/office/powerpoint/2010/main" val="40599065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2 : Cravings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Cravings</a:t>
            </a:r>
          </a:p>
          <a:p>
            <a:pPr lvl="1"/>
            <a:r>
              <a:rPr lang="en-US" dirty="0"/>
              <a:t>Physical Sensations, Cognitions, Emotions</a:t>
            </a:r>
          </a:p>
          <a:p>
            <a:pPr lvl="1"/>
            <a:r>
              <a:rPr lang="en-US" dirty="0"/>
              <a:t>Graphical depiction of cravings (days, months)</a:t>
            </a:r>
          </a:p>
          <a:p>
            <a:r>
              <a:rPr lang="en-US" dirty="0"/>
              <a:t>Triggers &amp; Cues</a:t>
            </a:r>
          </a:p>
          <a:p>
            <a:r>
              <a:rPr lang="en-US" dirty="0"/>
              <a:t>Coping with Cravings</a:t>
            </a:r>
          </a:p>
        </p:txBody>
      </p:sp>
    </p:spTree>
    <p:extLst>
      <p:ext uri="{BB962C8B-B14F-4D97-AF65-F5344CB8AC3E}">
        <p14:creationId xmlns:p14="http://schemas.microsoft.com/office/powerpoint/2010/main" val="17632997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C85CA-4A82-49A2-9C24-4FF3901EA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2: Cravings  MCQ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9A5D9-3EE9-40EC-A61D-41287078C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Cravings are typically time limited and last for: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A) 10-20 min</a:t>
            </a:r>
          </a:p>
          <a:p>
            <a:pPr lvl="1"/>
            <a:r>
              <a:rPr lang="en-US" dirty="0"/>
              <a:t>B) 5 min</a:t>
            </a:r>
          </a:p>
          <a:p>
            <a:pPr lvl="1"/>
            <a:r>
              <a:rPr lang="en-US" dirty="0"/>
              <a:t>C) Until you satisfy the craving</a:t>
            </a:r>
          </a:p>
          <a:p>
            <a:pPr lvl="1"/>
            <a:r>
              <a:rPr lang="en-US" dirty="0"/>
              <a:t>D) 2 hours</a:t>
            </a:r>
          </a:p>
          <a:p>
            <a:pPr marL="457200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37759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Cravings</a:t>
            </a:r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4039FC15-EAD8-4450-9B87-3042560CBD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7" t="4275" r="7320"/>
          <a:stretch/>
        </p:blipFill>
        <p:spPr>
          <a:xfrm rot="5400000">
            <a:off x="164763" y="2984981"/>
            <a:ext cx="3431916" cy="3216843"/>
          </a:xfrm>
        </p:spPr>
      </p:pic>
      <p:pic>
        <p:nvPicPr>
          <p:cNvPr id="7" name="Picture 6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111C06D4-732E-4AE1-AF9D-BFFF3D4C86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" t="10864" r="10708" b="14002"/>
          <a:stretch/>
        </p:blipFill>
        <p:spPr>
          <a:xfrm>
            <a:off x="3716593" y="2877446"/>
            <a:ext cx="5349275" cy="3437017"/>
          </a:xfrm>
          <a:prstGeom prst="rect">
            <a:avLst/>
          </a:prstGeom>
        </p:spPr>
      </p:pic>
      <p:pic>
        <p:nvPicPr>
          <p:cNvPr id="11" name="Picture 10" descr="Diagram, schematic&#10;&#10;Description automatically generated">
            <a:extLst>
              <a:ext uri="{FF2B5EF4-FFF2-40B4-BE49-F238E27FC236}">
                <a16:creationId xmlns:a16="http://schemas.microsoft.com/office/drawing/2014/main" id="{27A2EB0D-AC92-43D2-82D6-1A8FF3F959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5" t="23203" r="26512" b="9250"/>
          <a:stretch/>
        </p:blipFill>
        <p:spPr>
          <a:xfrm rot="5400000">
            <a:off x="8958631" y="3207031"/>
            <a:ext cx="3437016" cy="27676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3512F5-3804-48C1-B77B-39344EF3C81C}"/>
              </a:ext>
            </a:extLst>
          </p:cNvPr>
          <p:cNvSpPr txBox="1"/>
          <p:nvPr/>
        </p:nvSpPr>
        <p:spPr>
          <a:xfrm>
            <a:off x="1737260" y="2355273"/>
            <a:ext cx="286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C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916C4D-8D72-4773-9700-D3D954227B4B}"/>
              </a:ext>
            </a:extLst>
          </p:cNvPr>
          <p:cNvSpPr txBox="1"/>
          <p:nvPr/>
        </p:nvSpPr>
        <p:spPr>
          <a:xfrm>
            <a:off x="6391230" y="235527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C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D17339-3B7F-486C-941B-A56079981000}"/>
              </a:ext>
            </a:extLst>
          </p:cNvPr>
          <p:cNvSpPr txBox="1"/>
          <p:nvPr/>
        </p:nvSpPr>
        <p:spPr>
          <a:xfrm>
            <a:off x="10677139" y="235527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075877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Triggers and Cues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037" y="2147455"/>
            <a:ext cx="11152908" cy="4710545"/>
          </a:xfrm>
        </p:spPr>
        <p:txBody>
          <a:bodyPr>
            <a:normAutofit/>
          </a:bodyPr>
          <a:lstStyle/>
          <a:p>
            <a:r>
              <a:rPr lang="en-US" dirty="0"/>
              <a:t>Distinguish Triggers and Cues for Cravings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Triggers – typically interactions with others that generate strong emotional responses. 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Disagreements with partners or family members</a:t>
            </a:r>
          </a:p>
          <a:p>
            <a:pPr lvl="2"/>
            <a:r>
              <a:rPr lang="en-US" dirty="0"/>
              <a:t>Interactions with supervisors or co-workers</a:t>
            </a:r>
          </a:p>
          <a:p>
            <a:pPr lvl="2"/>
            <a:r>
              <a:rPr lang="en-US" dirty="0"/>
              <a:t>Anxiety producing interactions or situations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Cues – typically the inanimate forces in our environment (Classical Conditioning)</a:t>
            </a:r>
            <a:endParaRPr lang="en-US" i="1" dirty="0"/>
          </a:p>
          <a:p>
            <a:pPr lvl="2">
              <a:spcBef>
                <a:spcPts val="1200"/>
              </a:spcBef>
            </a:pPr>
            <a:r>
              <a:rPr lang="en-US" dirty="0"/>
              <a:t>Day of the week, time of the day, physical environment</a:t>
            </a:r>
          </a:p>
          <a:p>
            <a:pPr lvl="2"/>
            <a:r>
              <a:rPr lang="en-US" dirty="0"/>
              <a:t>Smells, sights, sounds (commercials/shows, MLLC, drug paraphernalia, smelling drugs)</a:t>
            </a:r>
          </a:p>
          <a:p>
            <a:pPr lvl="2"/>
            <a:r>
              <a:rPr lang="en-US" dirty="0"/>
              <a:t>Events paired with use – beach, BBQ’s, sports</a:t>
            </a:r>
          </a:p>
          <a:p>
            <a:pPr lvl="2"/>
            <a:r>
              <a:rPr lang="en-US" dirty="0" err="1"/>
              <a:t>Paycheques</a:t>
            </a:r>
            <a:r>
              <a:rPr lang="en-US" dirty="0"/>
              <a:t>, cash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45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539115"/>
            <a:ext cx="10168128" cy="1179576"/>
          </a:xfrm>
        </p:spPr>
        <p:txBody>
          <a:bodyPr/>
          <a:lstStyle/>
          <a:p>
            <a:r>
              <a:rPr lang="en-US" dirty="0"/>
              <a:t>CBT Basics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4D6E675-D3FF-4760-AFD6-69CBE34ECD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0902118"/>
              </p:ext>
            </p:extLst>
          </p:nvPr>
        </p:nvGraphicFramePr>
        <p:xfrm>
          <a:off x="582168" y="2181225"/>
          <a:ext cx="10168128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77100" y="6393934"/>
            <a:ext cx="4272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Cognitive Therapy: Basics and Beyond, Judith Beck</a:t>
            </a:r>
          </a:p>
        </p:txBody>
      </p:sp>
    </p:spTree>
    <p:extLst>
      <p:ext uri="{BB962C8B-B14F-4D97-AF65-F5344CB8AC3E}">
        <p14:creationId xmlns:p14="http://schemas.microsoft.com/office/powerpoint/2010/main" val="29333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Coping with Cravings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568" y="2478023"/>
            <a:ext cx="10168128" cy="415830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Cravings come and go, 10-20 min blocks</a:t>
            </a:r>
          </a:p>
          <a:p>
            <a:pPr lvl="1"/>
            <a:r>
              <a:rPr lang="en-US" dirty="0"/>
              <a:t>Distraction (prepare a list of activities)</a:t>
            </a:r>
          </a:p>
          <a:p>
            <a:pPr lvl="1"/>
            <a:r>
              <a:rPr lang="en-US" dirty="0"/>
              <a:t>Recalling the negative consequences (index cards or wallet cards, phone notes) (pictures) (“rock bottom”)</a:t>
            </a:r>
          </a:p>
          <a:p>
            <a:pPr lvl="1"/>
            <a:r>
              <a:rPr lang="en-US" dirty="0"/>
              <a:t>Talking through cravings with trusted individual</a:t>
            </a:r>
          </a:p>
          <a:p>
            <a:pPr lvl="1"/>
            <a:r>
              <a:rPr lang="en-US" dirty="0"/>
              <a:t>Utilizing self-talk</a:t>
            </a:r>
          </a:p>
          <a:p>
            <a:pPr lvl="1"/>
            <a:r>
              <a:rPr lang="en-US" dirty="0"/>
              <a:t>Guided imagery / mindfulness</a:t>
            </a:r>
          </a:p>
          <a:p>
            <a:pPr lvl="1"/>
            <a:r>
              <a:rPr lang="en-US" dirty="0"/>
              <a:t>Contingency management</a:t>
            </a:r>
          </a:p>
          <a:p>
            <a:pPr lvl="1"/>
            <a:r>
              <a:rPr lang="en-US" dirty="0"/>
              <a:t>Avoiding triggers / cues</a:t>
            </a:r>
          </a:p>
          <a:p>
            <a:pPr lvl="1"/>
            <a:r>
              <a:rPr lang="en-US" dirty="0"/>
              <a:t>Crave surfing</a:t>
            </a:r>
          </a:p>
          <a:p>
            <a:pPr lvl="1"/>
            <a:r>
              <a:rPr lang="en-US" dirty="0"/>
              <a:t>Substitution</a:t>
            </a:r>
          </a:p>
          <a:p>
            <a:pPr lvl="1"/>
            <a:r>
              <a:rPr lang="en-US" dirty="0"/>
              <a:t>Escape plan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3740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2 – Homework Exercises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8731591"/>
              </p:ext>
            </p:extLst>
          </p:nvPr>
        </p:nvGraphicFramePr>
        <p:xfrm>
          <a:off x="4965700" y="1709738"/>
          <a:ext cx="5921375" cy="212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3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0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Physical Sensations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Emotions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Cognitions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Description of Cravings</a:t>
            </a:r>
          </a:p>
          <a:p>
            <a:r>
              <a:rPr lang="en-US" dirty="0"/>
              <a:t>List of Triggers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2035" y="1280514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Description of Cravings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232746"/>
              </p:ext>
            </p:extLst>
          </p:nvPr>
        </p:nvGraphicFramePr>
        <p:xfrm>
          <a:off x="4912792" y="4228029"/>
          <a:ext cx="4231207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4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175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175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175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175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175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86324" y="3858697"/>
            <a:ext cx="425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Listing of Common Triggers / Cues</a:t>
            </a:r>
          </a:p>
        </p:txBody>
      </p:sp>
    </p:spTree>
    <p:extLst>
      <p:ext uri="{BB962C8B-B14F-4D97-AF65-F5344CB8AC3E}">
        <p14:creationId xmlns:p14="http://schemas.microsoft.com/office/powerpoint/2010/main" val="9499786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2 – Homework Exercises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Daily Record of Cravings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255568"/>
              </p:ext>
            </p:extLst>
          </p:nvPr>
        </p:nvGraphicFramePr>
        <p:xfrm>
          <a:off x="4700588" y="2312812"/>
          <a:ext cx="6900862" cy="3419192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543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1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3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11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32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Times New Roman"/>
                        </a:rPr>
                        <a:t>Date / Time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63" marR="5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</a:rPr>
                        <a:t>Situation, thoughts, feelings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63" marR="5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</a:rPr>
                        <a:t>Intensity of Craving (0-10)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63" marR="5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</a:rPr>
                        <a:t>Length of Craving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63" marR="5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</a:rPr>
                        <a:t>Coping Skills Utilized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63" marR="5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7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>
                          <a:effectLst/>
                          <a:latin typeface="Arial"/>
                          <a:ea typeface="Times New Roman"/>
                        </a:rPr>
                        <a:t>Example: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>
                          <a:effectLst/>
                          <a:latin typeface="Arial"/>
                          <a:ea typeface="Times New Roman"/>
                        </a:rPr>
                        <a:t>Friday, 3 pm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63" marR="5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 dirty="0">
                          <a:effectLst/>
                          <a:latin typeface="Arial"/>
                          <a:ea typeface="Times New Roman"/>
                        </a:rPr>
                        <a:t>Argument with boss, frustrated angry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63" marR="5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>
                          <a:effectLst/>
                          <a:latin typeface="Arial"/>
                          <a:ea typeface="Times New Roman"/>
                        </a:rPr>
                        <a:t>7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63" marR="5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>
                          <a:effectLst/>
                          <a:latin typeface="Arial"/>
                          <a:ea typeface="Times New Roman"/>
                        </a:rPr>
                        <a:t>20 min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63" marR="5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>
                          <a:effectLst/>
                          <a:latin typeface="Arial"/>
                          <a:ea typeface="Times New Roman"/>
                        </a:rPr>
                        <a:t>Distraction (went for walk)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63" marR="5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9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63" marR="5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63" marR="5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63" marR="5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63" marR="5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63" marR="5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9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63" marR="5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63" marR="5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63" marR="5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63" marR="5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63" marR="5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9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63" marR="5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63" marR="5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63" marR="5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63" marR="5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63" marR="5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9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63" marR="5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63" marR="5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63" marR="5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63" marR="5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63" marR="5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9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63" marR="5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63" marR="5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63" marR="5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63" marR="5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63" marR="5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657975" y="1785938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Daily Record of Craving</a:t>
            </a:r>
          </a:p>
        </p:txBody>
      </p:sp>
    </p:spTree>
    <p:extLst>
      <p:ext uri="{BB962C8B-B14F-4D97-AF65-F5344CB8AC3E}">
        <p14:creationId xmlns:p14="http://schemas.microsoft.com/office/powerpoint/2010/main" val="6012413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2C7A71F-A746-4AB2-8FF5-03D4135FAF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7FF8914-DDE9-46F8-AF0A-54FD0AC09B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419" y="1933575"/>
            <a:ext cx="7013448" cy="29908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/>
              <a:t>Modules 1 &amp; 2….</a:t>
            </a:r>
            <a:br>
              <a:rPr lang="en-US" sz="5400" dirty="0"/>
            </a:br>
            <a:r>
              <a:rPr lang="en-US" sz="5400" dirty="0"/>
              <a:t>	</a:t>
            </a:r>
            <a:r>
              <a:rPr lang="en-US" sz="2000" dirty="0"/>
              <a:t>1) Harmful effects of substances</a:t>
            </a:r>
            <a:br>
              <a:rPr lang="en-US" sz="2000" dirty="0"/>
            </a:br>
            <a:r>
              <a:rPr lang="en-US" sz="2000" dirty="0"/>
              <a:t>	2) Cravings, triggers, cues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0600" y="1933574"/>
            <a:ext cx="2686812" cy="29908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800"/>
              <a:t>Q &amp; 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4C1DE0-31FE-4AD0-95EA-B65CA6B89D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84" y="2965074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736409-6C07-4CE8-86F8-1174E2235C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360539" y="3424428"/>
            <a:ext cx="210312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045688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chain, ware&#10;&#10;Description automatically generated">
            <a:extLst>
              <a:ext uri="{FF2B5EF4-FFF2-40B4-BE49-F238E27FC236}">
                <a16:creationId xmlns:a16="http://schemas.microsoft.com/office/drawing/2014/main" id="{7C317D88-4D55-44EB-86CD-D21FD3C64A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" r="5232" b="1"/>
          <a:stretch/>
        </p:blipFill>
        <p:spPr>
          <a:xfrm rot="10800000"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D85C24-B90F-4F64-A4C5-D2A61DB6F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400"/>
              <a:t>Module 3 – Refusal Skills &amp; Assertiveness</a:t>
            </a:r>
            <a:endParaRPr lang="en-CA" sz="2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D335B-EAF1-4DF0-A487-69AB434A9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4200906" cy="3650602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Keys to success in managing addictions involve a number of significant changes to the ways in which individuals mange their lives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CA" sz="1800" dirty="0"/>
              <a:t>Assessing / Reducing Availability</a:t>
            </a:r>
          </a:p>
          <a:p>
            <a:pPr lvl="1">
              <a:lnSpc>
                <a:spcPct val="100000"/>
              </a:lnSpc>
            </a:pPr>
            <a:r>
              <a:rPr lang="en-CA" sz="1800" dirty="0"/>
              <a:t>Managing Cues</a:t>
            </a:r>
          </a:p>
          <a:p>
            <a:pPr lvl="1">
              <a:lnSpc>
                <a:spcPct val="100000"/>
              </a:lnSpc>
            </a:pPr>
            <a:r>
              <a:rPr lang="en-CA" sz="1800" dirty="0"/>
              <a:t>Assertiveness &amp; Refusal Skills</a:t>
            </a:r>
          </a:p>
          <a:p>
            <a:pPr lvl="1">
              <a:lnSpc>
                <a:spcPct val="100000"/>
              </a:lnSpc>
            </a:pPr>
            <a:r>
              <a:rPr lang="en-CA" sz="1800" dirty="0"/>
              <a:t>Seemingly Irrelevant Decisions</a:t>
            </a:r>
          </a:p>
          <a:p>
            <a:pPr lvl="1">
              <a:lnSpc>
                <a:spcPct val="100000"/>
              </a:lnSpc>
            </a:pPr>
            <a:r>
              <a:rPr lang="en-CA" sz="1800" dirty="0"/>
              <a:t>Planning for high-risk situations</a:t>
            </a:r>
          </a:p>
        </p:txBody>
      </p:sp>
    </p:spTree>
    <p:extLst>
      <p:ext uri="{BB962C8B-B14F-4D97-AF65-F5344CB8AC3E}">
        <p14:creationId xmlns:p14="http://schemas.microsoft.com/office/powerpoint/2010/main" val="32221361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D3AAE-1DC0-497F-BFC8-DFADDFE8B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3 - Homework</a:t>
            </a:r>
            <a:endParaRPr lang="en-CA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83412BD-6A8A-43CC-BCBD-2D81C81034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7185099"/>
              </p:ext>
            </p:extLst>
          </p:nvPr>
        </p:nvGraphicFramePr>
        <p:xfrm>
          <a:off x="4965700" y="1709738"/>
          <a:ext cx="6729411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83791">
                  <a:extLst>
                    <a:ext uri="{9D8B030D-6E8A-4147-A177-3AD203B41FA5}">
                      <a16:colId xmlns:a16="http://schemas.microsoft.com/office/drawing/2014/main" val="4149080089"/>
                    </a:ext>
                  </a:extLst>
                </a:gridCol>
                <a:gridCol w="1773382">
                  <a:extLst>
                    <a:ext uri="{9D8B030D-6E8A-4147-A177-3AD203B41FA5}">
                      <a16:colId xmlns:a16="http://schemas.microsoft.com/office/drawing/2014/main" val="1624607532"/>
                    </a:ext>
                  </a:extLst>
                </a:gridCol>
                <a:gridCol w="1872238">
                  <a:extLst>
                    <a:ext uri="{9D8B030D-6E8A-4147-A177-3AD203B41FA5}">
                      <a16:colId xmlns:a16="http://schemas.microsoft.com/office/drawing/2014/main" val="35713278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Ways to Reduce Access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Advantages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Disadvantages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5406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19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4295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5369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1510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2659469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597A87-9E60-46F7-B8BE-E810BB7BF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Reducing availability</a:t>
            </a:r>
          </a:p>
          <a:p>
            <a:r>
              <a:rPr lang="en-US" dirty="0"/>
              <a:t>Refusal skills</a:t>
            </a:r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365EE0-52C7-4F56-819A-E487A9244378}"/>
              </a:ext>
            </a:extLst>
          </p:cNvPr>
          <p:cNvSpPr txBox="1"/>
          <p:nvPr/>
        </p:nvSpPr>
        <p:spPr>
          <a:xfrm>
            <a:off x="4965699" y="1233055"/>
            <a:ext cx="462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1) Reducing Availability of Substances</a:t>
            </a:r>
            <a:endParaRPr lang="en-CA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889B19-86C3-4154-A7A0-83DD560C6F2A}"/>
              </a:ext>
            </a:extLst>
          </p:cNvPr>
          <p:cNvSpPr txBox="1"/>
          <p:nvPr/>
        </p:nvSpPr>
        <p:spPr>
          <a:xfrm>
            <a:off x="4965699" y="4599708"/>
            <a:ext cx="6992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2) Describe a recent situation in which you used refusal skills</a:t>
            </a:r>
            <a:endParaRPr lang="en-CA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52E8AE-F9B8-4B32-880F-5C17B716C862}"/>
              </a:ext>
            </a:extLst>
          </p:cNvPr>
          <p:cNvSpPr txBox="1"/>
          <p:nvPr/>
        </p:nvSpPr>
        <p:spPr>
          <a:xfrm>
            <a:off x="4965699" y="5624945"/>
            <a:ext cx="6433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3) Make a list of the refusal skills that work best for you.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4240161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CBT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418" y="2366677"/>
            <a:ext cx="10168128" cy="3694176"/>
          </a:xfrm>
        </p:spPr>
        <p:txBody>
          <a:bodyPr>
            <a:normAutofit/>
          </a:bodyPr>
          <a:lstStyle/>
          <a:p>
            <a:r>
              <a:rPr lang="en-US" sz="2200" dirty="0"/>
              <a:t>Cognitive Conceptualization</a:t>
            </a:r>
          </a:p>
          <a:p>
            <a:pPr lvl="1"/>
            <a:r>
              <a:rPr lang="en-US" sz="2200" dirty="0"/>
              <a:t>Automatic thoughts</a:t>
            </a:r>
          </a:p>
          <a:p>
            <a:pPr lvl="1"/>
            <a:r>
              <a:rPr lang="en-US" sz="2200" dirty="0"/>
              <a:t>Attitudes, rules, assumptions</a:t>
            </a:r>
          </a:p>
          <a:p>
            <a:pPr lvl="1"/>
            <a:r>
              <a:rPr lang="en-US" sz="2200" dirty="0"/>
              <a:t>Core beliefs</a:t>
            </a:r>
          </a:p>
          <a:p>
            <a:pPr lvl="1"/>
            <a:endParaRPr lang="en-US" sz="2200" dirty="0"/>
          </a:p>
          <a:p>
            <a:r>
              <a:rPr lang="en-US" sz="2200" dirty="0"/>
              <a:t>Results</a:t>
            </a:r>
          </a:p>
          <a:p>
            <a:pPr lvl="1"/>
            <a:r>
              <a:rPr lang="en-US" sz="2200" dirty="0"/>
              <a:t>Feelings / Behaviors</a:t>
            </a:r>
          </a:p>
        </p:txBody>
      </p:sp>
      <p:sp>
        <p:nvSpPr>
          <p:cNvPr id="6" name="Down Arrow 5"/>
          <p:cNvSpPr/>
          <p:nvPr/>
        </p:nvSpPr>
        <p:spPr>
          <a:xfrm>
            <a:off x="9172190" y="3171375"/>
            <a:ext cx="141129" cy="33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9DE3982-C26B-4E91-9F0C-8D2539D2A8B9}"/>
              </a:ext>
            </a:extLst>
          </p:cNvPr>
          <p:cNvSpPr/>
          <p:nvPr/>
        </p:nvSpPr>
        <p:spPr>
          <a:xfrm>
            <a:off x="7889333" y="2185468"/>
            <a:ext cx="2847975" cy="749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8130911" y="2375698"/>
            <a:ext cx="2232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Automatic Thoughts</a:t>
            </a:r>
          </a:p>
        </p:txBody>
      </p:sp>
      <p:sp>
        <p:nvSpPr>
          <p:cNvPr id="9" name="Down Arrow 8"/>
          <p:cNvSpPr/>
          <p:nvPr/>
        </p:nvSpPr>
        <p:spPr>
          <a:xfrm>
            <a:off x="9172190" y="4643747"/>
            <a:ext cx="141129" cy="33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D962FAD-89FE-478D-B751-1AB9A75193DC}"/>
              </a:ext>
            </a:extLst>
          </p:cNvPr>
          <p:cNvSpPr/>
          <p:nvPr/>
        </p:nvSpPr>
        <p:spPr>
          <a:xfrm>
            <a:off x="7889333" y="3712079"/>
            <a:ext cx="2847975" cy="749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5C766D9-3BEC-42CD-80CA-B418637E68C0}"/>
              </a:ext>
            </a:extLst>
          </p:cNvPr>
          <p:cNvSpPr/>
          <p:nvPr/>
        </p:nvSpPr>
        <p:spPr>
          <a:xfrm>
            <a:off x="7889333" y="5171565"/>
            <a:ext cx="2847975" cy="749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8522044" y="5361795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Core Beliefs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30911" y="3909062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Intermediate Beliefs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51700" y="6388100"/>
            <a:ext cx="4293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Cognitive Therapy: Basics and Beyond, Judith Beck</a:t>
            </a:r>
          </a:p>
        </p:txBody>
      </p:sp>
    </p:spTree>
    <p:extLst>
      <p:ext uri="{BB962C8B-B14F-4D97-AF65-F5344CB8AC3E}">
        <p14:creationId xmlns:p14="http://schemas.microsoft.com/office/powerpoint/2010/main" val="34725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CBT Basics – </a:t>
            </a:r>
            <a:r>
              <a:rPr lang="en-US" sz="2800" dirty="0"/>
              <a:t>T/F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568" y="3221502"/>
            <a:ext cx="10168128" cy="29506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Cognitive Behavioral Therapy is focused on the present and ignores the past.</a:t>
            </a:r>
          </a:p>
          <a:p>
            <a:pPr lvl="1"/>
            <a:r>
              <a:rPr lang="en-US" dirty="0"/>
              <a:t>True  or  False?</a:t>
            </a:r>
          </a:p>
        </p:txBody>
      </p:sp>
    </p:spTree>
    <p:extLst>
      <p:ext uri="{BB962C8B-B14F-4D97-AF65-F5344CB8AC3E}">
        <p14:creationId xmlns:p14="http://schemas.microsoft.com/office/powerpoint/2010/main" val="157577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CBT Basics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9D35537-79D1-4FA8-A414-902481CFD1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208222"/>
              </p:ext>
            </p:extLst>
          </p:nvPr>
        </p:nvGraphicFramePr>
        <p:xfrm>
          <a:off x="514350" y="2171699"/>
          <a:ext cx="11268075" cy="3609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039265" y="6304002"/>
            <a:ext cx="4293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Cognitive Therapy: Basics and Beyond, Judith Beck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873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CBT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003" y="2047875"/>
            <a:ext cx="10712693" cy="467923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Key Techniques (Agenda Items):</a:t>
            </a:r>
          </a:p>
          <a:p>
            <a:pPr lvl="1"/>
            <a:r>
              <a:rPr lang="en-US" sz="1800" dirty="0"/>
              <a:t>Thought Records (automatic thoughts, biases, core beliefs)</a:t>
            </a:r>
          </a:p>
          <a:p>
            <a:pPr lvl="2"/>
            <a:r>
              <a:rPr lang="en-US" sz="1600" dirty="0"/>
              <a:t>Drilling down</a:t>
            </a:r>
          </a:p>
          <a:p>
            <a:pPr lvl="2"/>
            <a:r>
              <a:rPr lang="en-US" sz="1600" dirty="0"/>
              <a:t>Disputing (automatic thoughts, intermediate beliefs, core beliefs)  </a:t>
            </a:r>
          </a:p>
          <a:p>
            <a:pPr lvl="2"/>
            <a:r>
              <a:rPr lang="en-US" sz="1600" dirty="0"/>
              <a:t>Other methods: (cognitive continuum, rational-emotional role play, using “others” as a reference point)</a:t>
            </a:r>
          </a:p>
          <a:p>
            <a:pPr lvl="2"/>
            <a:r>
              <a:rPr lang="en-US" sz="1600" dirty="0"/>
              <a:t>Working with Core Beliefs</a:t>
            </a:r>
          </a:p>
          <a:p>
            <a:pPr lvl="1"/>
            <a:r>
              <a:rPr lang="en-US" sz="1800" dirty="0"/>
              <a:t>Problem Solving</a:t>
            </a:r>
          </a:p>
          <a:p>
            <a:pPr lvl="2"/>
            <a:r>
              <a:rPr lang="en-US" sz="1600" dirty="0"/>
              <a:t>Pros / cons</a:t>
            </a:r>
          </a:p>
          <a:p>
            <a:pPr lvl="1"/>
            <a:r>
              <a:rPr lang="en-US" sz="1800" dirty="0"/>
              <a:t>Behavioral Experiments</a:t>
            </a:r>
          </a:p>
          <a:p>
            <a:pPr lvl="1"/>
            <a:r>
              <a:rPr lang="en-US" sz="1800" dirty="0"/>
              <a:t>Behavioral Activation</a:t>
            </a:r>
          </a:p>
          <a:p>
            <a:pPr lvl="2"/>
            <a:r>
              <a:rPr lang="en-US" sz="1600" dirty="0"/>
              <a:t>Activity monitoring and scheduling </a:t>
            </a:r>
          </a:p>
          <a:p>
            <a:pPr lvl="1"/>
            <a:r>
              <a:rPr lang="en-US" sz="1800" dirty="0"/>
              <a:t>Relaxation / Guided Imagery</a:t>
            </a:r>
          </a:p>
          <a:p>
            <a:pPr lvl="1"/>
            <a:r>
              <a:rPr lang="en-US" sz="1800" dirty="0"/>
              <a:t>Graded Exposure</a:t>
            </a:r>
          </a:p>
          <a:p>
            <a:pPr lvl="1"/>
            <a:r>
              <a:rPr lang="en-US" sz="1800" dirty="0"/>
              <a:t>Role Playing</a:t>
            </a:r>
          </a:p>
          <a:p>
            <a:pPr lvl="1"/>
            <a:r>
              <a:rPr lang="en-US" sz="1800" dirty="0"/>
              <a:t>Homework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27899" y="6419334"/>
            <a:ext cx="4293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Cognitive Therapy: Basics and Beyond, Judith Beck</a:t>
            </a:r>
          </a:p>
        </p:txBody>
      </p:sp>
    </p:spTree>
    <p:extLst>
      <p:ext uri="{BB962C8B-B14F-4D97-AF65-F5344CB8AC3E}">
        <p14:creationId xmlns:p14="http://schemas.microsoft.com/office/powerpoint/2010/main" val="413083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Adaptations of CBT to Group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168" y="2154174"/>
            <a:ext cx="10168128" cy="390372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Evolution</a:t>
            </a:r>
          </a:p>
          <a:p>
            <a:pPr lvl="1"/>
            <a:r>
              <a:rPr lang="en-US" sz="2400" dirty="0"/>
              <a:t>Increased efficiency of CBT</a:t>
            </a:r>
          </a:p>
          <a:p>
            <a:pPr lvl="1"/>
            <a:r>
              <a:rPr lang="en-US" sz="2400" dirty="0"/>
              <a:t>Group Process (noise)</a:t>
            </a:r>
          </a:p>
          <a:p>
            <a:r>
              <a:rPr lang="en-US" dirty="0"/>
              <a:t>CBT: Impaired Information Processing</a:t>
            </a:r>
          </a:p>
          <a:p>
            <a:pPr lvl="1"/>
            <a:r>
              <a:rPr lang="en-US" sz="2400" dirty="0"/>
              <a:t>Automatic thoughts</a:t>
            </a:r>
          </a:p>
          <a:p>
            <a:pPr lvl="1"/>
            <a:r>
              <a:rPr lang="en-US" sz="2400" dirty="0"/>
              <a:t>Core beliefs</a:t>
            </a:r>
          </a:p>
          <a:p>
            <a:pPr lvl="1"/>
            <a:r>
              <a:rPr lang="en-US" sz="2400" dirty="0"/>
              <a:t>Commonalities</a:t>
            </a:r>
          </a:p>
          <a:p>
            <a:r>
              <a:rPr lang="en-US" dirty="0"/>
              <a:t>Techniques in CBT Basics all lend themselves exceptionally well to group therapy</a:t>
            </a:r>
          </a:p>
          <a:p>
            <a:r>
              <a:rPr lang="en-US" dirty="0"/>
              <a:t>Process of group becomes reparative in itself (more effective ?)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47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1_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2026</Words>
  <Application>Microsoft Office PowerPoint</Application>
  <PresentationFormat>Widescreen</PresentationFormat>
  <Paragraphs>466</Paragraphs>
  <Slides>45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Neue Haas Grotesk Text Pro</vt:lpstr>
      <vt:lpstr>Times New Roman</vt:lpstr>
      <vt:lpstr>AccentBoxVTI</vt:lpstr>
      <vt:lpstr>1_AccentBoxVTI</vt:lpstr>
      <vt:lpstr>GROUP COGNITIVE BEHAVIOURAL THERAPY (CBT) FOR SUBSTANCE USE DISORDERS</vt:lpstr>
      <vt:lpstr>Workshop Overview</vt:lpstr>
      <vt:lpstr>CBT Basics</vt:lpstr>
      <vt:lpstr>CBT Basics</vt:lpstr>
      <vt:lpstr>CBT Basics</vt:lpstr>
      <vt:lpstr>CBT Basics – T/F Question</vt:lpstr>
      <vt:lpstr>CBT Basics</vt:lpstr>
      <vt:lpstr>CBT Basics</vt:lpstr>
      <vt:lpstr>Adaptations of CBT to Group Format</vt:lpstr>
      <vt:lpstr>CBT Basics</vt:lpstr>
      <vt:lpstr>Addiction is Addiction is Addiction…..</vt:lpstr>
      <vt:lpstr>Cognitive Model of Addiction</vt:lpstr>
      <vt:lpstr>Cognitive Model of Addiction</vt:lpstr>
      <vt:lpstr>Cognitive Model of Addiction</vt:lpstr>
      <vt:lpstr>Cognitive Model of Addiction – T/F Question</vt:lpstr>
      <vt:lpstr>Stress Vulnerability Model</vt:lpstr>
      <vt:lpstr>Assessment</vt:lpstr>
      <vt:lpstr>Assessment</vt:lpstr>
      <vt:lpstr>Stages of Change</vt:lpstr>
      <vt:lpstr>Stages of Change - MCQ</vt:lpstr>
      <vt:lpstr>Preparation of clients</vt:lpstr>
      <vt:lpstr>Cognitive Model of Addictions / Patient Assessment / Stages of Change</vt:lpstr>
      <vt:lpstr>Let’s get started …. CBT Fundamentals</vt:lpstr>
      <vt:lpstr>Let’s get started …. Structure of Group</vt:lpstr>
      <vt:lpstr>Let’s get started …. Introductions and Ground Rules.  Risks</vt:lpstr>
      <vt:lpstr>Let’s get started …. Format of Sessions</vt:lpstr>
      <vt:lpstr>Let’s get started …. Format of Sessions (Daily wellness Scale)</vt:lpstr>
      <vt:lpstr>Lets get started …. T/F Question</vt:lpstr>
      <vt:lpstr>Let’s get started …. Modules</vt:lpstr>
      <vt:lpstr>Let’s get started …. Modules</vt:lpstr>
      <vt:lpstr>Let’s get started….</vt:lpstr>
      <vt:lpstr>Module 1 – Effects of Substances </vt:lpstr>
      <vt:lpstr>Harmful Effects of Alcohol</vt:lpstr>
      <vt:lpstr>PowerPoint Presentation</vt:lpstr>
      <vt:lpstr>Module 1 – Homework Exercise</vt:lpstr>
      <vt:lpstr>Module 2 : Cravings</vt:lpstr>
      <vt:lpstr>Module 2: Cravings  MCQ</vt:lpstr>
      <vt:lpstr>Cravings</vt:lpstr>
      <vt:lpstr>Triggers and Cues</vt:lpstr>
      <vt:lpstr>Coping with Cravings</vt:lpstr>
      <vt:lpstr>Module 2 – Homework Exercises</vt:lpstr>
      <vt:lpstr>Module 2 – Homework Exercises</vt:lpstr>
      <vt:lpstr>Modules 1 &amp; 2….  1) Harmful effects of substances  2) Cravings, triggers, cues</vt:lpstr>
      <vt:lpstr>Module 3 – Refusal Skills &amp; Assertiveness</vt:lpstr>
      <vt:lpstr>Module 3 - 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COGNITIVE BEHAVIOURAL THERAPY (CBT) FOR SUBSTANCE USE DISORDERS</dc:title>
  <dc:creator>Rick Hawe</dc:creator>
  <cp:lastModifiedBy>Amanda Marten</cp:lastModifiedBy>
  <cp:revision>16</cp:revision>
  <dcterms:created xsi:type="dcterms:W3CDTF">2020-11-23T01:38:26Z</dcterms:created>
  <dcterms:modified xsi:type="dcterms:W3CDTF">2020-11-26T15:13:00Z</dcterms:modified>
</cp:coreProperties>
</file>