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29"/>
  </p:notesMasterIdLst>
  <p:handoutMasterIdLst>
    <p:handoutMasterId r:id="rId30"/>
  </p:handoutMasterIdLst>
  <p:sldIdLst>
    <p:sldId id="264" r:id="rId3"/>
    <p:sldId id="265" r:id="rId4"/>
    <p:sldId id="266" r:id="rId5"/>
    <p:sldId id="267" r:id="rId6"/>
    <p:sldId id="268" r:id="rId7"/>
    <p:sldId id="269" r:id="rId8"/>
    <p:sldId id="270" r:id="rId9"/>
    <p:sldId id="291" r:id="rId10"/>
    <p:sldId id="271" r:id="rId11"/>
    <p:sldId id="275" r:id="rId12"/>
    <p:sldId id="272" r:id="rId13"/>
    <p:sldId id="278" r:id="rId14"/>
    <p:sldId id="276" r:id="rId15"/>
    <p:sldId id="274" r:id="rId16"/>
    <p:sldId id="277" r:id="rId17"/>
    <p:sldId id="273" r:id="rId18"/>
    <p:sldId id="281" r:id="rId19"/>
    <p:sldId id="279" r:id="rId20"/>
    <p:sldId id="282" r:id="rId21"/>
    <p:sldId id="287" r:id="rId22"/>
    <p:sldId id="288" r:id="rId23"/>
    <p:sldId id="289" r:id="rId24"/>
    <p:sldId id="290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ya Walsh" initials="T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70C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7" autoAdjust="0"/>
    <p:restoredTop sz="86620" autoAdjust="0"/>
  </p:normalViewPr>
  <p:slideViewPr>
    <p:cSldViewPr snapToGrid="0">
      <p:cViewPr varScale="1">
        <p:scale>
          <a:sx n="95" d="100"/>
          <a:sy n="95" d="100"/>
        </p:scale>
        <p:origin x="20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923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1C5BF-51AE-4BAC-9FA5-BA6C61911D0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A99B2D-81BF-411C-8043-BBEB33BE9369}">
      <dgm:prSet phldrT="[Text]"/>
      <dgm:spPr/>
      <dgm:t>
        <a:bodyPr/>
        <a:lstStyle/>
        <a:p>
          <a:r>
            <a:rPr lang="en-US" dirty="0"/>
            <a:t>Exam</a:t>
          </a:r>
        </a:p>
      </dgm:t>
    </dgm:pt>
    <dgm:pt modelId="{9C75CA07-02A2-49B7-B5B9-F04E48B815A3}" type="parTrans" cxnId="{5F981559-8360-4B5D-93B7-54D14D60D080}">
      <dgm:prSet/>
      <dgm:spPr/>
      <dgm:t>
        <a:bodyPr/>
        <a:lstStyle/>
        <a:p>
          <a:endParaRPr lang="en-US"/>
        </a:p>
      </dgm:t>
    </dgm:pt>
    <dgm:pt modelId="{8257667C-E09C-462B-850E-2A2201D8228D}" type="sibTrans" cxnId="{5F981559-8360-4B5D-93B7-54D14D60D080}">
      <dgm:prSet/>
      <dgm:spPr/>
      <dgm:t>
        <a:bodyPr/>
        <a:lstStyle/>
        <a:p>
          <a:endParaRPr lang="en-US"/>
        </a:p>
      </dgm:t>
    </dgm:pt>
    <dgm:pt modelId="{013F4375-5D6A-40E7-A924-E0CF3E682102}">
      <dgm:prSet phldrT="[Text]"/>
      <dgm:spPr/>
      <dgm:t>
        <a:bodyPr/>
        <a:lstStyle/>
        <a:p>
          <a:r>
            <a:rPr lang="en-US" dirty="0"/>
            <a:t>SAMP</a:t>
          </a:r>
        </a:p>
      </dgm:t>
    </dgm:pt>
    <dgm:pt modelId="{8A569658-A4B8-410E-B025-A10F2D7073F8}" type="parTrans" cxnId="{A9AE6980-529C-4523-BEE0-4440A4BC0568}">
      <dgm:prSet/>
      <dgm:spPr/>
      <dgm:t>
        <a:bodyPr/>
        <a:lstStyle/>
        <a:p>
          <a:endParaRPr lang="en-US"/>
        </a:p>
      </dgm:t>
    </dgm:pt>
    <dgm:pt modelId="{2002107C-D79C-4983-84D2-4E151C517C82}" type="sibTrans" cxnId="{A9AE6980-529C-4523-BEE0-4440A4BC0568}">
      <dgm:prSet/>
      <dgm:spPr/>
      <dgm:t>
        <a:bodyPr/>
        <a:lstStyle/>
        <a:p>
          <a:endParaRPr lang="en-US"/>
        </a:p>
      </dgm:t>
    </dgm:pt>
    <dgm:pt modelId="{1F11C848-BD2C-4F32-9C25-5AD7F5CCD79E}">
      <dgm:prSet phldrT="[Text]"/>
      <dgm:spPr/>
      <dgm:t>
        <a:bodyPr/>
        <a:lstStyle/>
        <a:p>
          <a:r>
            <a:rPr lang="en-US" strike="noStrike" dirty="0"/>
            <a:t>SOO</a:t>
          </a:r>
        </a:p>
      </dgm:t>
    </dgm:pt>
    <dgm:pt modelId="{6B840802-F31A-4010-AA45-4F798CCF94B9}" type="parTrans" cxnId="{55B6C295-CA08-46B6-BA5C-EB7F2A56FA25}">
      <dgm:prSet/>
      <dgm:spPr/>
      <dgm:t>
        <a:bodyPr/>
        <a:lstStyle/>
        <a:p>
          <a:endParaRPr lang="en-US"/>
        </a:p>
      </dgm:t>
    </dgm:pt>
    <dgm:pt modelId="{1A470919-12CF-4B94-9221-1996E8A3AF5A}" type="sibTrans" cxnId="{55B6C295-CA08-46B6-BA5C-EB7F2A56FA25}">
      <dgm:prSet/>
      <dgm:spPr/>
      <dgm:t>
        <a:bodyPr/>
        <a:lstStyle/>
        <a:p>
          <a:endParaRPr lang="en-US"/>
        </a:p>
      </dgm:t>
    </dgm:pt>
    <dgm:pt modelId="{B94FCBD5-DC77-400C-9E41-5CA0A4DB2947}" type="pres">
      <dgm:prSet presAssocID="{1271C5BF-51AE-4BAC-9FA5-BA6C61911D0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7173530-7743-4745-A642-A842905A1B8B}" type="pres">
      <dgm:prSet presAssocID="{94A99B2D-81BF-411C-8043-BBEB33BE9369}" presName="root1" presStyleCnt="0"/>
      <dgm:spPr/>
    </dgm:pt>
    <dgm:pt modelId="{DE7FA759-9B54-4C89-8E9A-34D2D71144D5}" type="pres">
      <dgm:prSet presAssocID="{94A99B2D-81BF-411C-8043-BBEB33BE9369}" presName="LevelOneTextNode" presStyleLbl="node0" presStyleIdx="0" presStyleCnt="1">
        <dgm:presLayoutVars>
          <dgm:chPref val="3"/>
        </dgm:presLayoutVars>
      </dgm:prSet>
      <dgm:spPr/>
    </dgm:pt>
    <dgm:pt modelId="{B06FBCE3-CAE8-4A72-B00D-2A772701D96C}" type="pres">
      <dgm:prSet presAssocID="{94A99B2D-81BF-411C-8043-BBEB33BE9369}" presName="level2hierChild" presStyleCnt="0"/>
      <dgm:spPr/>
    </dgm:pt>
    <dgm:pt modelId="{BDBE9922-F94F-423E-A1AE-01C7F9A32B0E}" type="pres">
      <dgm:prSet presAssocID="{8A569658-A4B8-410E-B025-A10F2D7073F8}" presName="conn2-1" presStyleLbl="parChTrans1D2" presStyleIdx="0" presStyleCnt="2"/>
      <dgm:spPr/>
    </dgm:pt>
    <dgm:pt modelId="{09FFD691-B077-4E57-9B33-734D74B90947}" type="pres">
      <dgm:prSet presAssocID="{8A569658-A4B8-410E-B025-A10F2D7073F8}" presName="connTx" presStyleLbl="parChTrans1D2" presStyleIdx="0" presStyleCnt="2"/>
      <dgm:spPr/>
    </dgm:pt>
    <dgm:pt modelId="{F33C9E82-7A69-4EFA-9E38-4366E64EC19A}" type="pres">
      <dgm:prSet presAssocID="{013F4375-5D6A-40E7-A924-E0CF3E682102}" presName="root2" presStyleCnt="0"/>
      <dgm:spPr/>
    </dgm:pt>
    <dgm:pt modelId="{8E4F6A67-4468-47F5-8E68-E53744EA7288}" type="pres">
      <dgm:prSet presAssocID="{013F4375-5D6A-40E7-A924-E0CF3E682102}" presName="LevelTwoTextNode" presStyleLbl="node2" presStyleIdx="0" presStyleCnt="2">
        <dgm:presLayoutVars>
          <dgm:chPref val="3"/>
        </dgm:presLayoutVars>
      </dgm:prSet>
      <dgm:spPr/>
    </dgm:pt>
    <dgm:pt modelId="{A2743953-1DE0-4895-BD49-089704C36B3E}" type="pres">
      <dgm:prSet presAssocID="{013F4375-5D6A-40E7-A924-E0CF3E682102}" presName="level3hierChild" presStyleCnt="0"/>
      <dgm:spPr/>
    </dgm:pt>
    <dgm:pt modelId="{95809588-82E6-4DD9-9159-B511E669961A}" type="pres">
      <dgm:prSet presAssocID="{6B840802-F31A-4010-AA45-4F798CCF94B9}" presName="conn2-1" presStyleLbl="parChTrans1D2" presStyleIdx="1" presStyleCnt="2"/>
      <dgm:spPr/>
    </dgm:pt>
    <dgm:pt modelId="{EAAC959E-1A31-4463-B471-E535869B884F}" type="pres">
      <dgm:prSet presAssocID="{6B840802-F31A-4010-AA45-4F798CCF94B9}" presName="connTx" presStyleLbl="parChTrans1D2" presStyleIdx="1" presStyleCnt="2"/>
      <dgm:spPr/>
    </dgm:pt>
    <dgm:pt modelId="{EDA8819D-5A16-4254-8F63-FE660AEA726D}" type="pres">
      <dgm:prSet presAssocID="{1F11C848-BD2C-4F32-9C25-5AD7F5CCD79E}" presName="root2" presStyleCnt="0"/>
      <dgm:spPr/>
    </dgm:pt>
    <dgm:pt modelId="{B67BFB06-3816-42A6-9EE4-30E147E2D75B}" type="pres">
      <dgm:prSet presAssocID="{1F11C848-BD2C-4F32-9C25-5AD7F5CCD79E}" presName="LevelTwoTextNode" presStyleLbl="node2" presStyleIdx="1" presStyleCnt="2">
        <dgm:presLayoutVars>
          <dgm:chPref val="3"/>
        </dgm:presLayoutVars>
      </dgm:prSet>
      <dgm:spPr/>
    </dgm:pt>
    <dgm:pt modelId="{142DEE90-2078-4A32-82B4-1876C75AF11D}" type="pres">
      <dgm:prSet presAssocID="{1F11C848-BD2C-4F32-9C25-5AD7F5CCD79E}" presName="level3hierChild" presStyleCnt="0"/>
      <dgm:spPr/>
    </dgm:pt>
  </dgm:ptLst>
  <dgm:cxnLst>
    <dgm:cxn modelId="{E2677918-4E78-4111-B347-920773DBAC71}" type="presOf" srcId="{1F11C848-BD2C-4F32-9C25-5AD7F5CCD79E}" destId="{B67BFB06-3816-42A6-9EE4-30E147E2D75B}" srcOrd="0" destOrd="0" presId="urn:microsoft.com/office/officeart/2005/8/layout/hierarchy2"/>
    <dgm:cxn modelId="{FD1F6C27-C2C2-463A-9D8B-0F0E14331B84}" type="presOf" srcId="{8A569658-A4B8-410E-B025-A10F2D7073F8}" destId="{09FFD691-B077-4E57-9B33-734D74B90947}" srcOrd="1" destOrd="0" presId="urn:microsoft.com/office/officeart/2005/8/layout/hierarchy2"/>
    <dgm:cxn modelId="{D83D7639-5503-4D34-BBBA-0B04B11E3A16}" type="presOf" srcId="{6B840802-F31A-4010-AA45-4F798CCF94B9}" destId="{EAAC959E-1A31-4463-B471-E535869B884F}" srcOrd="1" destOrd="0" presId="urn:microsoft.com/office/officeart/2005/8/layout/hierarchy2"/>
    <dgm:cxn modelId="{6CA19B52-659F-48C8-93DA-EB0709C6ADAF}" type="presOf" srcId="{94A99B2D-81BF-411C-8043-BBEB33BE9369}" destId="{DE7FA759-9B54-4C89-8E9A-34D2D71144D5}" srcOrd="0" destOrd="0" presId="urn:microsoft.com/office/officeart/2005/8/layout/hierarchy2"/>
    <dgm:cxn modelId="{86FEA357-80F3-425F-932A-9473F9389217}" type="presOf" srcId="{8A569658-A4B8-410E-B025-A10F2D7073F8}" destId="{BDBE9922-F94F-423E-A1AE-01C7F9A32B0E}" srcOrd="0" destOrd="0" presId="urn:microsoft.com/office/officeart/2005/8/layout/hierarchy2"/>
    <dgm:cxn modelId="{5F981559-8360-4B5D-93B7-54D14D60D080}" srcId="{1271C5BF-51AE-4BAC-9FA5-BA6C61911D09}" destId="{94A99B2D-81BF-411C-8043-BBEB33BE9369}" srcOrd="0" destOrd="0" parTransId="{9C75CA07-02A2-49B7-B5B9-F04E48B815A3}" sibTransId="{8257667C-E09C-462B-850E-2A2201D8228D}"/>
    <dgm:cxn modelId="{44D26C6E-6E62-45A8-80E8-57DF28E21C03}" type="presOf" srcId="{013F4375-5D6A-40E7-A924-E0CF3E682102}" destId="{8E4F6A67-4468-47F5-8E68-E53744EA7288}" srcOrd="0" destOrd="0" presId="urn:microsoft.com/office/officeart/2005/8/layout/hierarchy2"/>
    <dgm:cxn modelId="{A9AE6980-529C-4523-BEE0-4440A4BC0568}" srcId="{94A99B2D-81BF-411C-8043-BBEB33BE9369}" destId="{013F4375-5D6A-40E7-A924-E0CF3E682102}" srcOrd="0" destOrd="0" parTransId="{8A569658-A4B8-410E-B025-A10F2D7073F8}" sibTransId="{2002107C-D79C-4983-84D2-4E151C517C82}"/>
    <dgm:cxn modelId="{55B6C295-CA08-46B6-BA5C-EB7F2A56FA25}" srcId="{94A99B2D-81BF-411C-8043-BBEB33BE9369}" destId="{1F11C848-BD2C-4F32-9C25-5AD7F5CCD79E}" srcOrd="1" destOrd="0" parTransId="{6B840802-F31A-4010-AA45-4F798CCF94B9}" sibTransId="{1A470919-12CF-4B94-9221-1996E8A3AF5A}"/>
    <dgm:cxn modelId="{364B89B0-0124-4526-A6B0-9509ADF26B85}" type="presOf" srcId="{6B840802-F31A-4010-AA45-4F798CCF94B9}" destId="{95809588-82E6-4DD9-9159-B511E669961A}" srcOrd="0" destOrd="0" presId="urn:microsoft.com/office/officeart/2005/8/layout/hierarchy2"/>
    <dgm:cxn modelId="{F92A7FCE-A632-4BE7-A55A-F6C0B5768273}" type="presOf" srcId="{1271C5BF-51AE-4BAC-9FA5-BA6C61911D09}" destId="{B94FCBD5-DC77-400C-9E41-5CA0A4DB2947}" srcOrd="0" destOrd="0" presId="urn:microsoft.com/office/officeart/2005/8/layout/hierarchy2"/>
    <dgm:cxn modelId="{F7223E39-B2A8-42FB-8199-18106DE87718}" type="presParOf" srcId="{B94FCBD5-DC77-400C-9E41-5CA0A4DB2947}" destId="{67173530-7743-4745-A642-A842905A1B8B}" srcOrd="0" destOrd="0" presId="urn:microsoft.com/office/officeart/2005/8/layout/hierarchy2"/>
    <dgm:cxn modelId="{4BAE520F-F0AC-4A80-A40B-7DF3FB859344}" type="presParOf" srcId="{67173530-7743-4745-A642-A842905A1B8B}" destId="{DE7FA759-9B54-4C89-8E9A-34D2D71144D5}" srcOrd="0" destOrd="0" presId="urn:microsoft.com/office/officeart/2005/8/layout/hierarchy2"/>
    <dgm:cxn modelId="{A732E7A5-9F5F-4613-9D85-2B93DD761FD0}" type="presParOf" srcId="{67173530-7743-4745-A642-A842905A1B8B}" destId="{B06FBCE3-CAE8-4A72-B00D-2A772701D96C}" srcOrd="1" destOrd="0" presId="urn:microsoft.com/office/officeart/2005/8/layout/hierarchy2"/>
    <dgm:cxn modelId="{EAF51EAC-151D-4AB2-A5EC-30D343FDD587}" type="presParOf" srcId="{B06FBCE3-CAE8-4A72-B00D-2A772701D96C}" destId="{BDBE9922-F94F-423E-A1AE-01C7F9A32B0E}" srcOrd="0" destOrd="0" presId="urn:microsoft.com/office/officeart/2005/8/layout/hierarchy2"/>
    <dgm:cxn modelId="{AA1EB35E-47FF-4796-B75F-3BB17D53AD78}" type="presParOf" srcId="{BDBE9922-F94F-423E-A1AE-01C7F9A32B0E}" destId="{09FFD691-B077-4E57-9B33-734D74B90947}" srcOrd="0" destOrd="0" presId="urn:microsoft.com/office/officeart/2005/8/layout/hierarchy2"/>
    <dgm:cxn modelId="{07148CFC-0BE5-4CE2-AD91-D445C0B32AAC}" type="presParOf" srcId="{B06FBCE3-CAE8-4A72-B00D-2A772701D96C}" destId="{F33C9E82-7A69-4EFA-9E38-4366E64EC19A}" srcOrd="1" destOrd="0" presId="urn:microsoft.com/office/officeart/2005/8/layout/hierarchy2"/>
    <dgm:cxn modelId="{F3EEBA85-EA41-4BDA-8900-18ECAFBC996B}" type="presParOf" srcId="{F33C9E82-7A69-4EFA-9E38-4366E64EC19A}" destId="{8E4F6A67-4468-47F5-8E68-E53744EA7288}" srcOrd="0" destOrd="0" presId="urn:microsoft.com/office/officeart/2005/8/layout/hierarchy2"/>
    <dgm:cxn modelId="{1580217E-BB5C-4220-969A-D3943D035869}" type="presParOf" srcId="{F33C9E82-7A69-4EFA-9E38-4366E64EC19A}" destId="{A2743953-1DE0-4895-BD49-089704C36B3E}" srcOrd="1" destOrd="0" presId="urn:microsoft.com/office/officeart/2005/8/layout/hierarchy2"/>
    <dgm:cxn modelId="{C96FA44F-A188-440F-AF21-30DC45191EAA}" type="presParOf" srcId="{B06FBCE3-CAE8-4A72-B00D-2A772701D96C}" destId="{95809588-82E6-4DD9-9159-B511E669961A}" srcOrd="2" destOrd="0" presId="urn:microsoft.com/office/officeart/2005/8/layout/hierarchy2"/>
    <dgm:cxn modelId="{EB39CD2A-3420-4533-A611-F7B4E786920C}" type="presParOf" srcId="{95809588-82E6-4DD9-9159-B511E669961A}" destId="{EAAC959E-1A31-4463-B471-E535869B884F}" srcOrd="0" destOrd="0" presId="urn:microsoft.com/office/officeart/2005/8/layout/hierarchy2"/>
    <dgm:cxn modelId="{86C7D029-055E-4085-B359-F4FEFEBE1EA1}" type="presParOf" srcId="{B06FBCE3-CAE8-4A72-B00D-2A772701D96C}" destId="{EDA8819D-5A16-4254-8F63-FE660AEA726D}" srcOrd="3" destOrd="0" presId="urn:microsoft.com/office/officeart/2005/8/layout/hierarchy2"/>
    <dgm:cxn modelId="{67694611-5DA0-4730-A3F3-4EE9664A1381}" type="presParOf" srcId="{EDA8819D-5A16-4254-8F63-FE660AEA726D}" destId="{B67BFB06-3816-42A6-9EE4-30E147E2D75B}" srcOrd="0" destOrd="0" presId="urn:microsoft.com/office/officeart/2005/8/layout/hierarchy2"/>
    <dgm:cxn modelId="{F9922344-1BBD-4469-96D0-72CECD50447E}" type="presParOf" srcId="{EDA8819D-5A16-4254-8F63-FE660AEA726D}" destId="{142DEE90-2078-4A32-82B4-1876C75AF11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A11C7B-BD87-491C-95CB-62C15748AB1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EB0968-8E05-45AE-B1EB-E257BF56A0E4}">
      <dgm:prSet phldrT="[Text]" custT="1"/>
      <dgm:spPr/>
      <dgm:t>
        <a:bodyPr/>
        <a:lstStyle/>
        <a:p>
          <a:r>
            <a:rPr lang="en-US" sz="1400" dirty="0"/>
            <a:t>Must sit full exam the first time you take it</a:t>
          </a:r>
        </a:p>
      </dgm:t>
    </dgm:pt>
    <dgm:pt modelId="{377A20E1-F532-4606-A74B-5013F0A8F2F1}" type="parTrans" cxnId="{1EDFDD9D-9975-4179-8DD7-A537C387A754}">
      <dgm:prSet/>
      <dgm:spPr/>
      <dgm:t>
        <a:bodyPr/>
        <a:lstStyle/>
        <a:p>
          <a:endParaRPr lang="en-US"/>
        </a:p>
      </dgm:t>
    </dgm:pt>
    <dgm:pt modelId="{F1E2DBA0-CFF3-46E1-82A3-EB231BB6BBB7}" type="sibTrans" cxnId="{1EDFDD9D-9975-4179-8DD7-A537C387A754}">
      <dgm:prSet/>
      <dgm:spPr/>
      <dgm:t>
        <a:bodyPr/>
        <a:lstStyle/>
        <a:p>
          <a:endParaRPr lang="en-US"/>
        </a:p>
      </dgm:t>
    </dgm:pt>
    <dgm:pt modelId="{1FAAA1CB-3099-40F3-A446-0B624FAEBA65}">
      <dgm:prSet phldrT="[Text]" custT="1"/>
      <dgm:spPr/>
      <dgm:t>
        <a:bodyPr/>
        <a:lstStyle/>
        <a:p>
          <a:r>
            <a:rPr lang="en-US" sz="1400" dirty="0"/>
            <a:t>If fail both parts, must take full exam next re-sit</a:t>
          </a:r>
        </a:p>
      </dgm:t>
    </dgm:pt>
    <dgm:pt modelId="{8E06DE8C-C3F0-49E1-80EA-E09EC90D8F98}" type="parTrans" cxnId="{CF0C2E5D-DCCF-4BBC-8478-CB103C92D64F}">
      <dgm:prSet/>
      <dgm:spPr/>
      <dgm:t>
        <a:bodyPr/>
        <a:lstStyle/>
        <a:p>
          <a:endParaRPr lang="en-US"/>
        </a:p>
      </dgm:t>
    </dgm:pt>
    <dgm:pt modelId="{D6D9509C-08E8-4EE3-A79A-0599DC27FE32}" type="sibTrans" cxnId="{CF0C2E5D-DCCF-4BBC-8478-CB103C92D64F}">
      <dgm:prSet/>
      <dgm:spPr/>
      <dgm:t>
        <a:bodyPr/>
        <a:lstStyle/>
        <a:p>
          <a:endParaRPr lang="en-US"/>
        </a:p>
      </dgm:t>
    </dgm:pt>
    <dgm:pt modelId="{8DAF9D6F-18EB-4365-A319-AD78FEBC3176}">
      <dgm:prSet phldrT="[Text]" custT="1"/>
      <dgm:spPr/>
      <dgm:t>
        <a:bodyPr/>
        <a:lstStyle/>
        <a:p>
          <a:r>
            <a:rPr lang="en-US" sz="1400" dirty="0"/>
            <a:t>If fail one part, may retake that component up to 3 times before will be required to repeat entire exam</a:t>
          </a:r>
        </a:p>
      </dgm:t>
    </dgm:pt>
    <dgm:pt modelId="{5F7E49D7-6E1B-40C2-B72A-FC4C3E92C0D9}" type="parTrans" cxnId="{0FF5D72E-1060-46CF-8242-62C4132955D3}">
      <dgm:prSet/>
      <dgm:spPr/>
      <dgm:t>
        <a:bodyPr/>
        <a:lstStyle/>
        <a:p>
          <a:endParaRPr lang="en-US"/>
        </a:p>
      </dgm:t>
    </dgm:pt>
    <dgm:pt modelId="{F0CDFDB5-4483-4F8E-984A-7F88A10CDCE0}" type="sibTrans" cxnId="{0FF5D72E-1060-46CF-8242-62C4132955D3}">
      <dgm:prSet/>
      <dgm:spPr/>
      <dgm:t>
        <a:bodyPr/>
        <a:lstStyle/>
        <a:p>
          <a:endParaRPr lang="en-US"/>
        </a:p>
      </dgm:t>
    </dgm:pt>
    <dgm:pt modelId="{0D2608DA-1449-40D6-95C5-AD4344825C65}">
      <dgm:prSet custT="1"/>
      <dgm:spPr/>
      <dgm:t>
        <a:bodyPr/>
        <a:lstStyle/>
        <a:p>
          <a:r>
            <a:rPr lang="en-US" sz="1400" dirty="0"/>
            <a:t>Exam eligibility expires after 3</a:t>
          </a:r>
          <a:r>
            <a:rPr lang="en-US" sz="1400" baseline="30000" dirty="0"/>
            <a:t>rd</a:t>
          </a:r>
          <a:r>
            <a:rPr lang="en-US" sz="1400" dirty="0"/>
            <a:t> failed attempt at full exam or 3 years after completing qualifying training pre-certification program</a:t>
          </a:r>
        </a:p>
      </dgm:t>
    </dgm:pt>
    <dgm:pt modelId="{8544E10C-402B-4433-B0AD-EAD91CE54485}" type="parTrans" cxnId="{56B8FE35-A5A6-410F-8B63-C3F96485F650}">
      <dgm:prSet/>
      <dgm:spPr/>
      <dgm:t>
        <a:bodyPr/>
        <a:lstStyle/>
        <a:p>
          <a:endParaRPr lang="en-US"/>
        </a:p>
      </dgm:t>
    </dgm:pt>
    <dgm:pt modelId="{07E4F700-5994-4BA8-9C5B-8D46CB80B658}" type="sibTrans" cxnId="{56B8FE35-A5A6-410F-8B63-C3F96485F650}">
      <dgm:prSet/>
      <dgm:spPr/>
      <dgm:t>
        <a:bodyPr/>
        <a:lstStyle/>
        <a:p>
          <a:endParaRPr lang="en-US"/>
        </a:p>
      </dgm:t>
    </dgm:pt>
    <dgm:pt modelId="{C0ECF26C-C0C1-4AA1-A78B-21DE3B0C0325}">
      <dgm:prSet custT="1"/>
      <dgm:spPr/>
      <dgm:t>
        <a:bodyPr/>
        <a:lstStyle/>
        <a:p>
          <a:r>
            <a:rPr lang="en-US" sz="1400" dirty="0"/>
            <a:t>Candidates who requalify after expired eligibility will be required to start a new eligibility cycle</a:t>
          </a:r>
        </a:p>
      </dgm:t>
    </dgm:pt>
    <dgm:pt modelId="{1A7A38D3-EB5C-40EB-BE25-0B2E0E6C28FA}" type="parTrans" cxnId="{376CF8DD-DF08-427F-AD86-4BD0319AA51A}">
      <dgm:prSet/>
      <dgm:spPr/>
      <dgm:t>
        <a:bodyPr/>
        <a:lstStyle/>
        <a:p>
          <a:endParaRPr lang="en-US"/>
        </a:p>
      </dgm:t>
    </dgm:pt>
    <dgm:pt modelId="{837E47FC-ED9A-4A91-B401-84D38B1BF29F}" type="sibTrans" cxnId="{376CF8DD-DF08-427F-AD86-4BD0319AA51A}">
      <dgm:prSet/>
      <dgm:spPr/>
      <dgm:t>
        <a:bodyPr/>
        <a:lstStyle/>
        <a:p>
          <a:endParaRPr lang="en-US"/>
        </a:p>
      </dgm:t>
    </dgm:pt>
    <dgm:pt modelId="{D918AFCA-BFAC-4B4A-A109-A35D4D4AC3C8}" type="pres">
      <dgm:prSet presAssocID="{04A11C7B-BD87-491C-95CB-62C15748AB10}" presName="linear" presStyleCnt="0">
        <dgm:presLayoutVars>
          <dgm:dir/>
          <dgm:animLvl val="lvl"/>
          <dgm:resizeHandles val="exact"/>
        </dgm:presLayoutVars>
      </dgm:prSet>
      <dgm:spPr/>
    </dgm:pt>
    <dgm:pt modelId="{5F2457DE-5BFA-4E56-9FBD-BC4BC1AC906C}" type="pres">
      <dgm:prSet presAssocID="{7BEB0968-8E05-45AE-B1EB-E257BF56A0E4}" presName="parentLin" presStyleCnt="0"/>
      <dgm:spPr/>
    </dgm:pt>
    <dgm:pt modelId="{E5C4B6AA-F61C-4380-9F76-3559BF6B77EB}" type="pres">
      <dgm:prSet presAssocID="{7BEB0968-8E05-45AE-B1EB-E257BF56A0E4}" presName="parentLeftMargin" presStyleLbl="node1" presStyleIdx="0" presStyleCnt="5"/>
      <dgm:spPr/>
    </dgm:pt>
    <dgm:pt modelId="{48E74C96-527E-4F36-BF6A-0EE713185918}" type="pres">
      <dgm:prSet presAssocID="{7BEB0968-8E05-45AE-B1EB-E257BF56A0E4}" presName="parentText" presStyleLbl="node1" presStyleIdx="0" presStyleCnt="5" custLinFactNeighborX="-14343" custLinFactNeighborY="-5042">
        <dgm:presLayoutVars>
          <dgm:chMax val="0"/>
          <dgm:bulletEnabled val="1"/>
        </dgm:presLayoutVars>
      </dgm:prSet>
      <dgm:spPr/>
    </dgm:pt>
    <dgm:pt modelId="{8A861A3B-CDF1-4CC0-B533-B7C3B4166B14}" type="pres">
      <dgm:prSet presAssocID="{7BEB0968-8E05-45AE-B1EB-E257BF56A0E4}" presName="negativeSpace" presStyleCnt="0"/>
      <dgm:spPr/>
    </dgm:pt>
    <dgm:pt modelId="{F78E121A-0E8C-4927-99EC-FB18F9F85F63}" type="pres">
      <dgm:prSet presAssocID="{7BEB0968-8E05-45AE-B1EB-E257BF56A0E4}" presName="childText" presStyleLbl="conFgAcc1" presStyleIdx="0" presStyleCnt="5">
        <dgm:presLayoutVars>
          <dgm:bulletEnabled val="1"/>
        </dgm:presLayoutVars>
      </dgm:prSet>
      <dgm:spPr/>
    </dgm:pt>
    <dgm:pt modelId="{F7DE8B79-8621-454B-A479-6E53ECB99D2F}" type="pres">
      <dgm:prSet presAssocID="{F1E2DBA0-CFF3-46E1-82A3-EB231BB6BBB7}" presName="spaceBetweenRectangles" presStyleCnt="0"/>
      <dgm:spPr/>
    </dgm:pt>
    <dgm:pt modelId="{23EA0773-6F96-4FCF-A637-68C2050E7F01}" type="pres">
      <dgm:prSet presAssocID="{1FAAA1CB-3099-40F3-A446-0B624FAEBA65}" presName="parentLin" presStyleCnt="0"/>
      <dgm:spPr/>
    </dgm:pt>
    <dgm:pt modelId="{A82B765C-1B79-4B80-AA38-88D81E154D4E}" type="pres">
      <dgm:prSet presAssocID="{1FAAA1CB-3099-40F3-A446-0B624FAEBA65}" presName="parentLeftMargin" presStyleLbl="node1" presStyleIdx="0" presStyleCnt="5"/>
      <dgm:spPr/>
    </dgm:pt>
    <dgm:pt modelId="{833344BB-60E4-4741-A77D-F81D02AC5F14}" type="pres">
      <dgm:prSet presAssocID="{1FAAA1CB-3099-40F3-A446-0B624FAEBA6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3763352-6BC4-4F32-A6EC-446EE681B4DE}" type="pres">
      <dgm:prSet presAssocID="{1FAAA1CB-3099-40F3-A446-0B624FAEBA65}" presName="negativeSpace" presStyleCnt="0"/>
      <dgm:spPr/>
    </dgm:pt>
    <dgm:pt modelId="{D901712F-8631-4909-9427-8880C22DF8F6}" type="pres">
      <dgm:prSet presAssocID="{1FAAA1CB-3099-40F3-A446-0B624FAEBA65}" presName="childText" presStyleLbl="conFgAcc1" presStyleIdx="1" presStyleCnt="5">
        <dgm:presLayoutVars>
          <dgm:bulletEnabled val="1"/>
        </dgm:presLayoutVars>
      </dgm:prSet>
      <dgm:spPr/>
    </dgm:pt>
    <dgm:pt modelId="{87446E63-C4D4-40F8-9F4F-1D7B985CD127}" type="pres">
      <dgm:prSet presAssocID="{D6D9509C-08E8-4EE3-A79A-0599DC27FE32}" presName="spaceBetweenRectangles" presStyleCnt="0"/>
      <dgm:spPr/>
    </dgm:pt>
    <dgm:pt modelId="{7C50FE27-1291-40BA-AFDB-F2C540B4431E}" type="pres">
      <dgm:prSet presAssocID="{8DAF9D6F-18EB-4365-A319-AD78FEBC3176}" presName="parentLin" presStyleCnt="0"/>
      <dgm:spPr/>
    </dgm:pt>
    <dgm:pt modelId="{C06F2D14-45B8-463A-852B-C22A36CE80C0}" type="pres">
      <dgm:prSet presAssocID="{8DAF9D6F-18EB-4365-A319-AD78FEBC3176}" presName="parentLeftMargin" presStyleLbl="node1" presStyleIdx="1" presStyleCnt="5"/>
      <dgm:spPr/>
    </dgm:pt>
    <dgm:pt modelId="{E6EB7474-4197-4E45-9E6D-4E0BE6BEF20D}" type="pres">
      <dgm:prSet presAssocID="{8DAF9D6F-18EB-4365-A319-AD78FEBC317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0CA6200-140D-43BF-B0F9-C55646F34203}" type="pres">
      <dgm:prSet presAssocID="{8DAF9D6F-18EB-4365-A319-AD78FEBC3176}" presName="negativeSpace" presStyleCnt="0"/>
      <dgm:spPr/>
    </dgm:pt>
    <dgm:pt modelId="{C3AF6759-9272-45AA-99F5-0816A8A02776}" type="pres">
      <dgm:prSet presAssocID="{8DAF9D6F-18EB-4365-A319-AD78FEBC3176}" presName="childText" presStyleLbl="conFgAcc1" presStyleIdx="2" presStyleCnt="5">
        <dgm:presLayoutVars>
          <dgm:bulletEnabled val="1"/>
        </dgm:presLayoutVars>
      </dgm:prSet>
      <dgm:spPr/>
    </dgm:pt>
    <dgm:pt modelId="{81138022-3B6E-459F-95FD-5FB1D3EEF840}" type="pres">
      <dgm:prSet presAssocID="{F0CDFDB5-4483-4F8E-984A-7F88A10CDCE0}" presName="spaceBetweenRectangles" presStyleCnt="0"/>
      <dgm:spPr/>
    </dgm:pt>
    <dgm:pt modelId="{830A6E50-89E1-4AFB-B837-91D4BF2F6CC6}" type="pres">
      <dgm:prSet presAssocID="{0D2608DA-1449-40D6-95C5-AD4344825C65}" presName="parentLin" presStyleCnt="0"/>
      <dgm:spPr/>
    </dgm:pt>
    <dgm:pt modelId="{D586A4A5-325E-4F28-A7DF-9C6DD5D723A0}" type="pres">
      <dgm:prSet presAssocID="{0D2608DA-1449-40D6-95C5-AD4344825C65}" presName="parentLeftMargin" presStyleLbl="node1" presStyleIdx="2" presStyleCnt="5"/>
      <dgm:spPr/>
    </dgm:pt>
    <dgm:pt modelId="{6CFCA1A5-624A-4877-AC97-24318CFB3002}" type="pres">
      <dgm:prSet presAssocID="{0D2608DA-1449-40D6-95C5-AD4344825C65}" presName="parentText" presStyleLbl="node1" presStyleIdx="3" presStyleCnt="5" custLinFactNeighborX="-7172" custLinFactNeighborY="-3548">
        <dgm:presLayoutVars>
          <dgm:chMax val="0"/>
          <dgm:bulletEnabled val="1"/>
        </dgm:presLayoutVars>
      </dgm:prSet>
      <dgm:spPr/>
    </dgm:pt>
    <dgm:pt modelId="{FA53D65D-7594-4729-AFD0-1FFB225A9CB7}" type="pres">
      <dgm:prSet presAssocID="{0D2608DA-1449-40D6-95C5-AD4344825C65}" presName="negativeSpace" presStyleCnt="0"/>
      <dgm:spPr/>
    </dgm:pt>
    <dgm:pt modelId="{E72BCB1E-0656-46E9-9668-55EBEB26D147}" type="pres">
      <dgm:prSet presAssocID="{0D2608DA-1449-40D6-95C5-AD4344825C65}" presName="childText" presStyleLbl="conFgAcc1" presStyleIdx="3" presStyleCnt="5">
        <dgm:presLayoutVars>
          <dgm:bulletEnabled val="1"/>
        </dgm:presLayoutVars>
      </dgm:prSet>
      <dgm:spPr/>
    </dgm:pt>
    <dgm:pt modelId="{C73C9A3F-9489-4ECE-9666-9D376553104B}" type="pres">
      <dgm:prSet presAssocID="{07E4F700-5994-4BA8-9C5B-8D46CB80B658}" presName="spaceBetweenRectangles" presStyleCnt="0"/>
      <dgm:spPr/>
    </dgm:pt>
    <dgm:pt modelId="{3C850093-87B1-4331-91D2-8764C9F0C796}" type="pres">
      <dgm:prSet presAssocID="{C0ECF26C-C0C1-4AA1-A78B-21DE3B0C0325}" presName="parentLin" presStyleCnt="0"/>
      <dgm:spPr/>
    </dgm:pt>
    <dgm:pt modelId="{E3ED3913-9753-4F4B-97C4-0D0393317C94}" type="pres">
      <dgm:prSet presAssocID="{C0ECF26C-C0C1-4AA1-A78B-21DE3B0C0325}" presName="parentLeftMargin" presStyleLbl="node1" presStyleIdx="3" presStyleCnt="5"/>
      <dgm:spPr/>
    </dgm:pt>
    <dgm:pt modelId="{0CFDF349-DB47-4195-B4D8-A131EF198D4B}" type="pres">
      <dgm:prSet presAssocID="{C0ECF26C-C0C1-4AA1-A78B-21DE3B0C032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781EA2F-9E43-4918-9B19-8B97812C57D6}" type="pres">
      <dgm:prSet presAssocID="{C0ECF26C-C0C1-4AA1-A78B-21DE3B0C0325}" presName="negativeSpace" presStyleCnt="0"/>
      <dgm:spPr/>
    </dgm:pt>
    <dgm:pt modelId="{F808EF41-E0AA-43DE-AE75-581F0FDAC340}" type="pres">
      <dgm:prSet presAssocID="{C0ECF26C-C0C1-4AA1-A78B-21DE3B0C032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9FFD409-63AC-4FB8-9B8B-5332C062C64F}" type="presOf" srcId="{04A11C7B-BD87-491C-95CB-62C15748AB10}" destId="{D918AFCA-BFAC-4B4A-A109-A35D4D4AC3C8}" srcOrd="0" destOrd="0" presId="urn:microsoft.com/office/officeart/2005/8/layout/list1"/>
    <dgm:cxn modelId="{21564915-2EE4-490C-8667-A5531555A51E}" type="presOf" srcId="{7BEB0968-8E05-45AE-B1EB-E257BF56A0E4}" destId="{48E74C96-527E-4F36-BF6A-0EE713185918}" srcOrd="1" destOrd="0" presId="urn:microsoft.com/office/officeart/2005/8/layout/list1"/>
    <dgm:cxn modelId="{0FF5D72E-1060-46CF-8242-62C4132955D3}" srcId="{04A11C7B-BD87-491C-95CB-62C15748AB10}" destId="{8DAF9D6F-18EB-4365-A319-AD78FEBC3176}" srcOrd="2" destOrd="0" parTransId="{5F7E49D7-6E1B-40C2-B72A-FC4C3E92C0D9}" sibTransId="{F0CDFDB5-4483-4F8E-984A-7F88A10CDCE0}"/>
    <dgm:cxn modelId="{56B8FE35-A5A6-410F-8B63-C3F96485F650}" srcId="{04A11C7B-BD87-491C-95CB-62C15748AB10}" destId="{0D2608DA-1449-40D6-95C5-AD4344825C65}" srcOrd="3" destOrd="0" parTransId="{8544E10C-402B-4433-B0AD-EAD91CE54485}" sibTransId="{07E4F700-5994-4BA8-9C5B-8D46CB80B658}"/>
    <dgm:cxn modelId="{EF274847-AFE0-49A0-98EB-09B6F9E32C9C}" type="presOf" srcId="{1FAAA1CB-3099-40F3-A446-0B624FAEBA65}" destId="{833344BB-60E4-4741-A77D-F81D02AC5F14}" srcOrd="1" destOrd="0" presId="urn:microsoft.com/office/officeart/2005/8/layout/list1"/>
    <dgm:cxn modelId="{CF0C2E5D-DCCF-4BBC-8478-CB103C92D64F}" srcId="{04A11C7B-BD87-491C-95CB-62C15748AB10}" destId="{1FAAA1CB-3099-40F3-A446-0B624FAEBA65}" srcOrd="1" destOrd="0" parTransId="{8E06DE8C-C3F0-49E1-80EA-E09EC90D8F98}" sibTransId="{D6D9509C-08E8-4EE3-A79A-0599DC27FE32}"/>
    <dgm:cxn modelId="{92C5C76A-5CF6-4104-AB80-FFA47E3E2E4B}" type="presOf" srcId="{C0ECF26C-C0C1-4AA1-A78B-21DE3B0C0325}" destId="{E3ED3913-9753-4F4B-97C4-0D0393317C94}" srcOrd="0" destOrd="0" presId="urn:microsoft.com/office/officeart/2005/8/layout/list1"/>
    <dgm:cxn modelId="{69AB0190-DC1F-45B5-9362-C43388D95C9A}" type="presOf" srcId="{8DAF9D6F-18EB-4365-A319-AD78FEBC3176}" destId="{E6EB7474-4197-4E45-9E6D-4E0BE6BEF20D}" srcOrd="1" destOrd="0" presId="urn:microsoft.com/office/officeart/2005/8/layout/list1"/>
    <dgm:cxn modelId="{1EDFDD9D-9975-4179-8DD7-A537C387A754}" srcId="{04A11C7B-BD87-491C-95CB-62C15748AB10}" destId="{7BEB0968-8E05-45AE-B1EB-E257BF56A0E4}" srcOrd="0" destOrd="0" parTransId="{377A20E1-F532-4606-A74B-5013F0A8F2F1}" sibTransId="{F1E2DBA0-CFF3-46E1-82A3-EB231BB6BBB7}"/>
    <dgm:cxn modelId="{19C0DEB0-7563-4BD7-B8F7-900325BAFA24}" type="presOf" srcId="{8DAF9D6F-18EB-4365-A319-AD78FEBC3176}" destId="{C06F2D14-45B8-463A-852B-C22A36CE80C0}" srcOrd="0" destOrd="0" presId="urn:microsoft.com/office/officeart/2005/8/layout/list1"/>
    <dgm:cxn modelId="{07CB1DBD-5F2B-427D-8B72-494F2884EF3A}" type="presOf" srcId="{7BEB0968-8E05-45AE-B1EB-E257BF56A0E4}" destId="{E5C4B6AA-F61C-4380-9F76-3559BF6B77EB}" srcOrd="0" destOrd="0" presId="urn:microsoft.com/office/officeart/2005/8/layout/list1"/>
    <dgm:cxn modelId="{E6A2B1CE-80B9-4F9B-8BDA-0304E8F6ECB8}" type="presOf" srcId="{0D2608DA-1449-40D6-95C5-AD4344825C65}" destId="{D586A4A5-325E-4F28-A7DF-9C6DD5D723A0}" srcOrd="0" destOrd="0" presId="urn:microsoft.com/office/officeart/2005/8/layout/list1"/>
    <dgm:cxn modelId="{376CF8DD-DF08-427F-AD86-4BD0319AA51A}" srcId="{04A11C7B-BD87-491C-95CB-62C15748AB10}" destId="{C0ECF26C-C0C1-4AA1-A78B-21DE3B0C0325}" srcOrd="4" destOrd="0" parTransId="{1A7A38D3-EB5C-40EB-BE25-0B2E0E6C28FA}" sibTransId="{837E47FC-ED9A-4A91-B401-84D38B1BF29F}"/>
    <dgm:cxn modelId="{1A4456E6-C9A2-4E24-AD59-30607E271D65}" type="presOf" srcId="{1FAAA1CB-3099-40F3-A446-0B624FAEBA65}" destId="{A82B765C-1B79-4B80-AA38-88D81E154D4E}" srcOrd="0" destOrd="0" presId="urn:microsoft.com/office/officeart/2005/8/layout/list1"/>
    <dgm:cxn modelId="{FC362FED-61EC-4F03-85B0-20F2872FF6A6}" type="presOf" srcId="{0D2608DA-1449-40D6-95C5-AD4344825C65}" destId="{6CFCA1A5-624A-4877-AC97-24318CFB3002}" srcOrd="1" destOrd="0" presId="urn:microsoft.com/office/officeart/2005/8/layout/list1"/>
    <dgm:cxn modelId="{523EE7F5-E886-412B-A6A9-99DDC80B0787}" type="presOf" srcId="{C0ECF26C-C0C1-4AA1-A78B-21DE3B0C0325}" destId="{0CFDF349-DB47-4195-B4D8-A131EF198D4B}" srcOrd="1" destOrd="0" presId="urn:microsoft.com/office/officeart/2005/8/layout/list1"/>
    <dgm:cxn modelId="{E9102A8A-CDAF-46F3-9303-67732937C288}" type="presParOf" srcId="{D918AFCA-BFAC-4B4A-A109-A35D4D4AC3C8}" destId="{5F2457DE-5BFA-4E56-9FBD-BC4BC1AC906C}" srcOrd="0" destOrd="0" presId="urn:microsoft.com/office/officeart/2005/8/layout/list1"/>
    <dgm:cxn modelId="{6DA0669B-97F0-47BC-9599-223CB077433D}" type="presParOf" srcId="{5F2457DE-5BFA-4E56-9FBD-BC4BC1AC906C}" destId="{E5C4B6AA-F61C-4380-9F76-3559BF6B77EB}" srcOrd="0" destOrd="0" presId="urn:microsoft.com/office/officeart/2005/8/layout/list1"/>
    <dgm:cxn modelId="{0A906373-7DA6-4B3D-B7A6-04DE19322044}" type="presParOf" srcId="{5F2457DE-5BFA-4E56-9FBD-BC4BC1AC906C}" destId="{48E74C96-527E-4F36-BF6A-0EE713185918}" srcOrd="1" destOrd="0" presId="urn:microsoft.com/office/officeart/2005/8/layout/list1"/>
    <dgm:cxn modelId="{1C017407-5A26-4F40-AD98-E9E3DF728C07}" type="presParOf" srcId="{D918AFCA-BFAC-4B4A-A109-A35D4D4AC3C8}" destId="{8A861A3B-CDF1-4CC0-B533-B7C3B4166B14}" srcOrd="1" destOrd="0" presId="urn:microsoft.com/office/officeart/2005/8/layout/list1"/>
    <dgm:cxn modelId="{3E15E304-1372-4D7F-9046-4C6CAE415627}" type="presParOf" srcId="{D918AFCA-BFAC-4B4A-A109-A35D4D4AC3C8}" destId="{F78E121A-0E8C-4927-99EC-FB18F9F85F63}" srcOrd="2" destOrd="0" presId="urn:microsoft.com/office/officeart/2005/8/layout/list1"/>
    <dgm:cxn modelId="{22CD1488-C3EF-459D-9EF9-1C2DCA9DDD78}" type="presParOf" srcId="{D918AFCA-BFAC-4B4A-A109-A35D4D4AC3C8}" destId="{F7DE8B79-8621-454B-A479-6E53ECB99D2F}" srcOrd="3" destOrd="0" presId="urn:microsoft.com/office/officeart/2005/8/layout/list1"/>
    <dgm:cxn modelId="{444794B0-E1C3-409B-9384-0421540A0295}" type="presParOf" srcId="{D918AFCA-BFAC-4B4A-A109-A35D4D4AC3C8}" destId="{23EA0773-6F96-4FCF-A637-68C2050E7F01}" srcOrd="4" destOrd="0" presId="urn:microsoft.com/office/officeart/2005/8/layout/list1"/>
    <dgm:cxn modelId="{1FBCB846-AA68-4797-BC12-57F14AAE859F}" type="presParOf" srcId="{23EA0773-6F96-4FCF-A637-68C2050E7F01}" destId="{A82B765C-1B79-4B80-AA38-88D81E154D4E}" srcOrd="0" destOrd="0" presId="urn:microsoft.com/office/officeart/2005/8/layout/list1"/>
    <dgm:cxn modelId="{B87AEE38-680A-4A28-AE36-C20B8E69EFEB}" type="presParOf" srcId="{23EA0773-6F96-4FCF-A637-68C2050E7F01}" destId="{833344BB-60E4-4741-A77D-F81D02AC5F14}" srcOrd="1" destOrd="0" presId="urn:microsoft.com/office/officeart/2005/8/layout/list1"/>
    <dgm:cxn modelId="{D433CFC4-262C-4CBD-8066-DD45E0DF8CEF}" type="presParOf" srcId="{D918AFCA-BFAC-4B4A-A109-A35D4D4AC3C8}" destId="{B3763352-6BC4-4F32-A6EC-446EE681B4DE}" srcOrd="5" destOrd="0" presId="urn:microsoft.com/office/officeart/2005/8/layout/list1"/>
    <dgm:cxn modelId="{D89D1285-3597-496B-8677-3A3D5AEF8FA6}" type="presParOf" srcId="{D918AFCA-BFAC-4B4A-A109-A35D4D4AC3C8}" destId="{D901712F-8631-4909-9427-8880C22DF8F6}" srcOrd="6" destOrd="0" presId="urn:microsoft.com/office/officeart/2005/8/layout/list1"/>
    <dgm:cxn modelId="{0A9B6ABC-963A-4066-A2BF-B0340FB3987F}" type="presParOf" srcId="{D918AFCA-BFAC-4B4A-A109-A35D4D4AC3C8}" destId="{87446E63-C4D4-40F8-9F4F-1D7B985CD127}" srcOrd="7" destOrd="0" presId="urn:microsoft.com/office/officeart/2005/8/layout/list1"/>
    <dgm:cxn modelId="{55475FD1-4470-4A9F-96DE-8532A192C013}" type="presParOf" srcId="{D918AFCA-BFAC-4B4A-A109-A35D4D4AC3C8}" destId="{7C50FE27-1291-40BA-AFDB-F2C540B4431E}" srcOrd="8" destOrd="0" presId="urn:microsoft.com/office/officeart/2005/8/layout/list1"/>
    <dgm:cxn modelId="{0629CF26-204E-4ABA-B150-DAAFF3025593}" type="presParOf" srcId="{7C50FE27-1291-40BA-AFDB-F2C540B4431E}" destId="{C06F2D14-45B8-463A-852B-C22A36CE80C0}" srcOrd="0" destOrd="0" presId="urn:microsoft.com/office/officeart/2005/8/layout/list1"/>
    <dgm:cxn modelId="{572BF158-D2EA-4134-9081-01026319F3CC}" type="presParOf" srcId="{7C50FE27-1291-40BA-AFDB-F2C540B4431E}" destId="{E6EB7474-4197-4E45-9E6D-4E0BE6BEF20D}" srcOrd="1" destOrd="0" presId="urn:microsoft.com/office/officeart/2005/8/layout/list1"/>
    <dgm:cxn modelId="{89209EB5-1BB3-4E11-95D4-1A77CCE566AD}" type="presParOf" srcId="{D918AFCA-BFAC-4B4A-A109-A35D4D4AC3C8}" destId="{F0CA6200-140D-43BF-B0F9-C55646F34203}" srcOrd="9" destOrd="0" presId="urn:microsoft.com/office/officeart/2005/8/layout/list1"/>
    <dgm:cxn modelId="{982BB378-33FF-444E-91D0-C9B448CF238F}" type="presParOf" srcId="{D918AFCA-BFAC-4B4A-A109-A35D4D4AC3C8}" destId="{C3AF6759-9272-45AA-99F5-0816A8A02776}" srcOrd="10" destOrd="0" presId="urn:microsoft.com/office/officeart/2005/8/layout/list1"/>
    <dgm:cxn modelId="{EABA5BA3-AC43-406C-B1F4-49842E5B1F3B}" type="presParOf" srcId="{D918AFCA-BFAC-4B4A-A109-A35D4D4AC3C8}" destId="{81138022-3B6E-459F-95FD-5FB1D3EEF840}" srcOrd="11" destOrd="0" presId="urn:microsoft.com/office/officeart/2005/8/layout/list1"/>
    <dgm:cxn modelId="{82FCE05A-0D64-4BBC-B2DE-E8B93F6F5DE8}" type="presParOf" srcId="{D918AFCA-BFAC-4B4A-A109-A35D4D4AC3C8}" destId="{830A6E50-89E1-4AFB-B837-91D4BF2F6CC6}" srcOrd="12" destOrd="0" presId="urn:microsoft.com/office/officeart/2005/8/layout/list1"/>
    <dgm:cxn modelId="{8C7F9D14-0642-40C2-9347-94548AD6F6CB}" type="presParOf" srcId="{830A6E50-89E1-4AFB-B837-91D4BF2F6CC6}" destId="{D586A4A5-325E-4F28-A7DF-9C6DD5D723A0}" srcOrd="0" destOrd="0" presId="urn:microsoft.com/office/officeart/2005/8/layout/list1"/>
    <dgm:cxn modelId="{DB6F1012-2A9A-452B-B87A-9018D22AD20F}" type="presParOf" srcId="{830A6E50-89E1-4AFB-B837-91D4BF2F6CC6}" destId="{6CFCA1A5-624A-4877-AC97-24318CFB3002}" srcOrd="1" destOrd="0" presId="urn:microsoft.com/office/officeart/2005/8/layout/list1"/>
    <dgm:cxn modelId="{203673D9-2372-4760-A9F1-2A249D924664}" type="presParOf" srcId="{D918AFCA-BFAC-4B4A-A109-A35D4D4AC3C8}" destId="{FA53D65D-7594-4729-AFD0-1FFB225A9CB7}" srcOrd="13" destOrd="0" presId="urn:microsoft.com/office/officeart/2005/8/layout/list1"/>
    <dgm:cxn modelId="{7E78ACE6-0B15-42D7-B88F-C9AF06D8877A}" type="presParOf" srcId="{D918AFCA-BFAC-4B4A-A109-A35D4D4AC3C8}" destId="{E72BCB1E-0656-46E9-9668-55EBEB26D147}" srcOrd="14" destOrd="0" presId="urn:microsoft.com/office/officeart/2005/8/layout/list1"/>
    <dgm:cxn modelId="{6127E704-C65E-4CE3-8900-799C8028CE58}" type="presParOf" srcId="{D918AFCA-BFAC-4B4A-A109-A35D4D4AC3C8}" destId="{C73C9A3F-9489-4ECE-9666-9D376553104B}" srcOrd="15" destOrd="0" presId="urn:microsoft.com/office/officeart/2005/8/layout/list1"/>
    <dgm:cxn modelId="{5D757CFB-3F5A-478B-989E-4E5CA9F580CD}" type="presParOf" srcId="{D918AFCA-BFAC-4B4A-A109-A35D4D4AC3C8}" destId="{3C850093-87B1-4331-91D2-8764C9F0C796}" srcOrd="16" destOrd="0" presId="urn:microsoft.com/office/officeart/2005/8/layout/list1"/>
    <dgm:cxn modelId="{208A6EE1-B980-4337-BD4C-87D83E643FFB}" type="presParOf" srcId="{3C850093-87B1-4331-91D2-8764C9F0C796}" destId="{E3ED3913-9753-4F4B-97C4-0D0393317C94}" srcOrd="0" destOrd="0" presId="urn:microsoft.com/office/officeart/2005/8/layout/list1"/>
    <dgm:cxn modelId="{DFF4A2E3-D625-4ACC-BE2A-AFA9EAAD6449}" type="presParOf" srcId="{3C850093-87B1-4331-91D2-8764C9F0C796}" destId="{0CFDF349-DB47-4195-B4D8-A131EF198D4B}" srcOrd="1" destOrd="0" presId="urn:microsoft.com/office/officeart/2005/8/layout/list1"/>
    <dgm:cxn modelId="{25C17B58-68BE-4B9A-83E7-39C9829CEDB7}" type="presParOf" srcId="{D918AFCA-BFAC-4B4A-A109-A35D4D4AC3C8}" destId="{B781EA2F-9E43-4918-9B19-8B97812C57D6}" srcOrd="17" destOrd="0" presId="urn:microsoft.com/office/officeart/2005/8/layout/list1"/>
    <dgm:cxn modelId="{2384ABBA-AAEE-4A8A-A231-212D914A255C}" type="presParOf" srcId="{D918AFCA-BFAC-4B4A-A109-A35D4D4AC3C8}" destId="{F808EF41-E0AA-43DE-AE75-581F0FDAC34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AC78D6-3E50-4F33-9F8B-745F3DD75E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52EB12-AAAB-4366-A052-1FE444E27DEA}">
      <dgm:prSet custT="1"/>
      <dgm:spPr/>
      <dgm:t>
        <a:bodyPr/>
        <a:lstStyle/>
        <a:p>
          <a:r>
            <a:rPr lang="en-US" sz="1600" baseline="0"/>
            <a:t>For candidates writing the certification exam for the first time in 2021, the SOO component is cancelled and certification decisions will be based on successfully passing the SAMP component only.</a:t>
          </a:r>
          <a:endParaRPr lang="en-US" sz="1600" baseline="0" dirty="0"/>
        </a:p>
      </dgm:t>
    </dgm:pt>
    <dgm:pt modelId="{372EB820-8AF8-4560-9BC8-644146B5F234}" type="parTrans" cxnId="{ED355A3F-318A-4027-9509-CEBAB152AC8E}">
      <dgm:prSet/>
      <dgm:spPr/>
      <dgm:t>
        <a:bodyPr/>
        <a:lstStyle/>
        <a:p>
          <a:endParaRPr lang="en-US"/>
        </a:p>
      </dgm:t>
    </dgm:pt>
    <dgm:pt modelId="{8E73535D-FCA0-4B5E-94A3-A05FB9E9A777}" type="sibTrans" cxnId="{ED355A3F-318A-4027-9509-CEBAB152AC8E}">
      <dgm:prSet/>
      <dgm:spPr/>
      <dgm:t>
        <a:bodyPr/>
        <a:lstStyle/>
        <a:p>
          <a:endParaRPr lang="en-US"/>
        </a:p>
      </dgm:t>
    </dgm:pt>
    <dgm:pt modelId="{2C98FE88-4017-4071-9CC0-F54B401CB576}">
      <dgm:prSet custT="1"/>
      <dgm:spPr/>
      <dgm:t>
        <a:bodyPr/>
        <a:lstStyle/>
        <a:p>
          <a:r>
            <a:rPr lang="en-US" sz="1600" baseline="0"/>
            <a:t>For those who currently have a fail standing from a previous SAMP or who received a fail standing from the Oct 2020, the CFPC will only require the SAMP component of the exam to be re-taken in 2021.</a:t>
          </a:r>
          <a:endParaRPr lang="en-US" sz="1600" baseline="0" dirty="0"/>
        </a:p>
      </dgm:t>
    </dgm:pt>
    <dgm:pt modelId="{E429915E-2AF9-47AA-8A85-7865B10A36D5}" type="parTrans" cxnId="{81B6168F-3AEC-498F-A7F1-EC7796EB7447}">
      <dgm:prSet/>
      <dgm:spPr/>
      <dgm:t>
        <a:bodyPr/>
        <a:lstStyle/>
        <a:p>
          <a:endParaRPr lang="en-US"/>
        </a:p>
      </dgm:t>
    </dgm:pt>
    <dgm:pt modelId="{59DF01E2-70E9-41C4-BBFD-0A23CFA1D2FD}" type="sibTrans" cxnId="{81B6168F-3AEC-498F-A7F1-EC7796EB7447}">
      <dgm:prSet/>
      <dgm:spPr/>
      <dgm:t>
        <a:bodyPr/>
        <a:lstStyle/>
        <a:p>
          <a:endParaRPr lang="en-US"/>
        </a:p>
      </dgm:t>
    </dgm:pt>
    <dgm:pt modelId="{EB6C662C-02F4-46E7-934F-E6A638E7833E}">
      <dgm:prSet custT="1"/>
      <dgm:spPr/>
      <dgm:t>
        <a:bodyPr/>
        <a:lstStyle/>
        <a:p>
          <a:r>
            <a:rPr lang="en-US" sz="1600" baseline="0"/>
            <a:t>For those who currently have a fail standing on the SOO component and need to repeat it for certification, the college will be offering a special administration of the SOO component in the fall of 2021</a:t>
          </a:r>
          <a:endParaRPr lang="en-US" sz="1600" baseline="0" dirty="0"/>
        </a:p>
      </dgm:t>
    </dgm:pt>
    <dgm:pt modelId="{815791A3-87E1-43FD-A2B7-EE2C38B61C24}" type="parTrans" cxnId="{E1EECEA9-7647-42E2-BC0D-FFB66CEC962E}">
      <dgm:prSet/>
      <dgm:spPr/>
      <dgm:t>
        <a:bodyPr/>
        <a:lstStyle/>
        <a:p>
          <a:endParaRPr lang="en-US"/>
        </a:p>
      </dgm:t>
    </dgm:pt>
    <dgm:pt modelId="{9788CD94-12F4-4391-B5B3-7CB492AB65AB}" type="sibTrans" cxnId="{E1EECEA9-7647-42E2-BC0D-FFB66CEC962E}">
      <dgm:prSet/>
      <dgm:spPr/>
      <dgm:t>
        <a:bodyPr/>
        <a:lstStyle/>
        <a:p>
          <a:endParaRPr lang="en-US"/>
        </a:p>
      </dgm:t>
    </dgm:pt>
    <dgm:pt modelId="{EDD9F4D4-AF51-44B3-AED1-DAFE8B1CB1F0}" type="pres">
      <dgm:prSet presAssocID="{08AC78D6-3E50-4F33-9F8B-745F3DD75E8B}" presName="linear" presStyleCnt="0">
        <dgm:presLayoutVars>
          <dgm:dir/>
          <dgm:animLvl val="lvl"/>
          <dgm:resizeHandles val="exact"/>
        </dgm:presLayoutVars>
      </dgm:prSet>
      <dgm:spPr/>
    </dgm:pt>
    <dgm:pt modelId="{A41AD8E8-D427-46FA-991B-1B330E4A2E25}" type="pres">
      <dgm:prSet presAssocID="{D852EB12-AAAB-4366-A052-1FE444E27DEA}" presName="parentLin" presStyleCnt="0"/>
      <dgm:spPr/>
    </dgm:pt>
    <dgm:pt modelId="{4E657F88-1771-4B61-8A89-32D0429C2B77}" type="pres">
      <dgm:prSet presAssocID="{D852EB12-AAAB-4366-A052-1FE444E27DEA}" presName="parentLeftMargin" presStyleLbl="node1" presStyleIdx="0" presStyleCnt="3"/>
      <dgm:spPr/>
    </dgm:pt>
    <dgm:pt modelId="{AB66472E-42EA-4DA5-9ED0-7F20319D6C9F}" type="pres">
      <dgm:prSet presAssocID="{D852EB12-AAAB-4366-A052-1FE444E27DE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D534BB-4C74-4006-96B4-B0BE6F2967FF}" type="pres">
      <dgm:prSet presAssocID="{D852EB12-AAAB-4366-A052-1FE444E27DEA}" presName="negativeSpace" presStyleCnt="0"/>
      <dgm:spPr/>
    </dgm:pt>
    <dgm:pt modelId="{37C649BC-757E-46A4-A056-B780A18FE202}" type="pres">
      <dgm:prSet presAssocID="{D852EB12-AAAB-4366-A052-1FE444E27DEA}" presName="childText" presStyleLbl="conFgAcc1" presStyleIdx="0" presStyleCnt="3">
        <dgm:presLayoutVars>
          <dgm:bulletEnabled val="1"/>
        </dgm:presLayoutVars>
      </dgm:prSet>
      <dgm:spPr/>
    </dgm:pt>
    <dgm:pt modelId="{F974837A-D77B-48EE-852E-CC5BCFFA42B3}" type="pres">
      <dgm:prSet presAssocID="{8E73535D-FCA0-4B5E-94A3-A05FB9E9A777}" presName="spaceBetweenRectangles" presStyleCnt="0"/>
      <dgm:spPr/>
    </dgm:pt>
    <dgm:pt modelId="{885DE898-E3C0-4D28-B0E5-E303627ADDE9}" type="pres">
      <dgm:prSet presAssocID="{2C98FE88-4017-4071-9CC0-F54B401CB576}" presName="parentLin" presStyleCnt="0"/>
      <dgm:spPr/>
    </dgm:pt>
    <dgm:pt modelId="{BBBBF112-A485-48E8-9C1C-E0B34550CA68}" type="pres">
      <dgm:prSet presAssocID="{2C98FE88-4017-4071-9CC0-F54B401CB576}" presName="parentLeftMargin" presStyleLbl="node1" presStyleIdx="0" presStyleCnt="3"/>
      <dgm:spPr/>
    </dgm:pt>
    <dgm:pt modelId="{53CB130D-9002-43A8-B848-A1ABD82F5B7E}" type="pres">
      <dgm:prSet presAssocID="{2C98FE88-4017-4071-9CC0-F54B401CB57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B6E2BC-1A0C-4C22-A5CC-9692E311709D}" type="pres">
      <dgm:prSet presAssocID="{2C98FE88-4017-4071-9CC0-F54B401CB576}" presName="negativeSpace" presStyleCnt="0"/>
      <dgm:spPr/>
    </dgm:pt>
    <dgm:pt modelId="{EDC5E2CF-A776-4380-9E60-4C870E88B616}" type="pres">
      <dgm:prSet presAssocID="{2C98FE88-4017-4071-9CC0-F54B401CB576}" presName="childText" presStyleLbl="conFgAcc1" presStyleIdx="1" presStyleCnt="3">
        <dgm:presLayoutVars>
          <dgm:bulletEnabled val="1"/>
        </dgm:presLayoutVars>
      </dgm:prSet>
      <dgm:spPr/>
    </dgm:pt>
    <dgm:pt modelId="{2D16AE67-A947-4723-917B-A4B70F61AC7C}" type="pres">
      <dgm:prSet presAssocID="{59DF01E2-70E9-41C4-BBFD-0A23CFA1D2FD}" presName="spaceBetweenRectangles" presStyleCnt="0"/>
      <dgm:spPr/>
    </dgm:pt>
    <dgm:pt modelId="{C501A88F-BAD4-4BC1-A719-D94C98CE5314}" type="pres">
      <dgm:prSet presAssocID="{EB6C662C-02F4-46E7-934F-E6A638E7833E}" presName="parentLin" presStyleCnt="0"/>
      <dgm:spPr/>
    </dgm:pt>
    <dgm:pt modelId="{F4371DD3-7AF8-4677-B861-54F2CEB27A3D}" type="pres">
      <dgm:prSet presAssocID="{EB6C662C-02F4-46E7-934F-E6A638E7833E}" presName="parentLeftMargin" presStyleLbl="node1" presStyleIdx="1" presStyleCnt="3"/>
      <dgm:spPr/>
    </dgm:pt>
    <dgm:pt modelId="{4F45836E-BFC6-49BB-893F-4A37D8120C34}" type="pres">
      <dgm:prSet presAssocID="{EB6C662C-02F4-46E7-934F-E6A638E7833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81949EE-4960-4975-8220-DB263D119CA4}" type="pres">
      <dgm:prSet presAssocID="{EB6C662C-02F4-46E7-934F-E6A638E7833E}" presName="negativeSpace" presStyleCnt="0"/>
      <dgm:spPr/>
    </dgm:pt>
    <dgm:pt modelId="{A4D99612-96CD-46C7-BE09-521AA75962EB}" type="pres">
      <dgm:prSet presAssocID="{EB6C662C-02F4-46E7-934F-E6A638E7833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2C25A11-F03B-4B8C-B100-63E090A018B1}" type="presOf" srcId="{EB6C662C-02F4-46E7-934F-E6A638E7833E}" destId="{4F45836E-BFC6-49BB-893F-4A37D8120C34}" srcOrd="1" destOrd="0" presId="urn:microsoft.com/office/officeart/2005/8/layout/list1"/>
    <dgm:cxn modelId="{ED355A3F-318A-4027-9509-CEBAB152AC8E}" srcId="{08AC78D6-3E50-4F33-9F8B-745F3DD75E8B}" destId="{D852EB12-AAAB-4366-A052-1FE444E27DEA}" srcOrd="0" destOrd="0" parTransId="{372EB820-8AF8-4560-9BC8-644146B5F234}" sibTransId="{8E73535D-FCA0-4B5E-94A3-A05FB9E9A777}"/>
    <dgm:cxn modelId="{473A0255-F1D3-4D2D-AE1C-B547544F5301}" type="presOf" srcId="{D852EB12-AAAB-4366-A052-1FE444E27DEA}" destId="{AB66472E-42EA-4DA5-9ED0-7F20319D6C9F}" srcOrd="1" destOrd="0" presId="urn:microsoft.com/office/officeart/2005/8/layout/list1"/>
    <dgm:cxn modelId="{11CD0075-F429-47E1-A438-2A6BB2C5BCCC}" type="presOf" srcId="{2C98FE88-4017-4071-9CC0-F54B401CB576}" destId="{53CB130D-9002-43A8-B848-A1ABD82F5B7E}" srcOrd="1" destOrd="0" presId="urn:microsoft.com/office/officeart/2005/8/layout/list1"/>
    <dgm:cxn modelId="{81B6168F-3AEC-498F-A7F1-EC7796EB7447}" srcId="{08AC78D6-3E50-4F33-9F8B-745F3DD75E8B}" destId="{2C98FE88-4017-4071-9CC0-F54B401CB576}" srcOrd="1" destOrd="0" parTransId="{E429915E-2AF9-47AA-8A85-7865B10A36D5}" sibTransId="{59DF01E2-70E9-41C4-BBFD-0A23CFA1D2FD}"/>
    <dgm:cxn modelId="{E1EECEA9-7647-42E2-BC0D-FFB66CEC962E}" srcId="{08AC78D6-3E50-4F33-9F8B-745F3DD75E8B}" destId="{EB6C662C-02F4-46E7-934F-E6A638E7833E}" srcOrd="2" destOrd="0" parTransId="{815791A3-87E1-43FD-A2B7-EE2C38B61C24}" sibTransId="{9788CD94-12F4-4391-B5B3-7CB492AB65AB}"/>
    <dgm:cxn modelId="{4C3B2ED7-EC43-44D5-9129-D72CA8BFEEF7}" type="presOf" srcId="{2C98FE88-4017-4071-9CC0-F54B401CB576}" destId="{BBBBF112-A485-48E8-9C1C-E0B34550CA68}" srcOrd="0" destOrd="0" presId="urn:microsoft.com/office/officeart/2005/8/layout/list1"/>
    <dgm:cxn modelId="{F90492D7-8738-4B71-B22F-8A6631220C70}" type="presOf" srcId="{D852EB12-AAAB-4366-A052-1FE444E27DEA}" destId="{4E657F88-1771-4B61-8A89-32D0429C2B77}" srcOrd="0" destOrd="0" presId="urn:microsoft.com/office/officeart/2005/8/layout/list1"/>
    <dgm:cxn modelId="{C77EB7DA-34B2-4D5F-8A31-EE359FCB7841}" type="presOf" srcId="{EB6C662C-02F4-46E7-934F-E6A638E7833E}" destId="{F4371DD3-7AF8-4677-B861-54F2CEB27A3D}" srcOrd="0" destOrd="0" presId="urn:microsoft.com/office/officeart/2005/8/layout/list1"/>
    <dgm:cxn modelId="{38728CED-DE46-4074-9D7B-382CE2007EC2}" type="presOf" srcId="{08AC78D6-3E50-4F33-9F8B-745F3DD75E8B}" destId="{EDD9F4D4-AF51-44B3-AED1-DAFE8B1CB1F0}" srcOrd="0" destOrd="0" presId="urn:microsoft.com/office/officeart/2005/8/layout/list1"/>
    <dgm:cxn modelId="{A2F47762-6559-49F3-939E-D0E0FB9990D9}" type="presParOf" srcId="{EDD9F4D4-AF51-44B3-AED1-DAFE8B1CB1F0}" destId="{A41AD8E8-D427-46FA-991B-1B330E4A2E25}" srcOrd="0" destOrd="0" presId="urn:microsoft.com/office/officeart/2005/8/layout/list1"/>
    <dgm:cxn modelId="{EEF796E0-A188-4589-964E-E0A2878F9A49}" type="presParOf" srcId="{A41AD8E8-D427-46FA-991B-1B330E4A2E25}" destId="{4E657F88-1771-4B61-8A89-32D0429C2B77}" srcOrd="0" destOrd="0" presId="urn:microsoft.com/office/officeart/2005/8/layout/list1"/>
    <dgm:cxn modelId="{58FECB24-314E-48B1-8954-3954827E23B1}" type="presParOf" srcId="{A41AD8E8-D427-46FA-991B-1B330E4A2E25}" destId="{AB66472E-42EA-4DA5-9ED0-7F20319D6C9F}" srcOrd="1" destOrd="0" presId="urn:microsoft.com/office/officeart/2005/8/layout/list1"/>
    <dgm:cxn modelId="{EE7C6B0C-9F07-472F-875B-636F77729458}" type="presParOf" srcId="{EDD9F4D4-AF51-44B3-AED1-DAFE8B1CB1F0}" destId="{4BD534BB-4C74-4006-96B4-B0BE6F2967FF}" srcOrd="1" destOrd="0" presId="urn:microsoft.com/office/officeart/2005/8/layout/list1"/>
    <dgm:cxn modelId="{4C26E16A-ED4C-4757-B77C-41C7CDF3FD6A}" type="presParOf" srcId="{EDD9F4D4-AF51-44B3-AED1-DAFE8B1CB1F0}" destId="{37C649BC-757E-46A4-A056-B780A18FE202}" srcOrd="2" destOrd="0" presId="urn:microsoft.com/office/officeart/2005/8/layout/list1"/>
    <dgm:cxn modelId="{877DC6F1-9EC4-41DC-859E-1093041A2121}" type="presParOf" srcId="{EDD9F4D4-AF51-44B3-AED1-DAFE8B1CB1F0}" destId="{F974837A-D77B-48EE-852E-CC5BCFFA42B3}" srcOrd="3" destOrd="0" presId="urn:microsoft.com/office/officeart/2005/8/layout/list1"/>
    <dgm:cxn modelId="{18E9E60B-42C3-4361-B3D1-7EDA52B2A023}" type="presParOf" srcId="{EDD9F4D4-AF51-44B3-AED1-DAFE8B1CB1F0}" destId="{885DE898-E3C0-4D28-B0E5-E303627ADDE9}" srcOrd="4" destOrd="0" presId="urn:microsoft.com/office/officeart/2005/8/layout/list1"/>
    <dgm:cxn modelId="{30568CE5-8BF7-4013-84E9-18FEF7E6D00B}" type="presParOf" srcId="{885DE898-E3C0-4D28-B0E5-E303627ADDE9}" destId="{BBBBF112-A485-48E8-9C1C-E0B34550CA68}" srcOrd="0" destOrd="0" presId="urn:microsoft.com/office/officeart/2005/8/layout/list1"/>
    <dgm:cxn modelId="{7B427D24-AF61-42D3-840F-EC85495E9CF2}" type="presParOf" srcId="{885DE898-E3C0-4D28-B0E5-E303627ADDE9}" destId="{53CB130D-9002-43A8-B848-A1ABD82F5B7E}" srcOrd="1" destOrd="0" presId="urn:microsoft.com/office/officeart/2005/8/layout/list1"/>
    <dgm:cxn modelId="{396623FE-0D20-4D3B-9F99-5A7CCF4058BC}" type="presParOf" srcId="{EDD9F4D4-AF51-44B3-AED1-DAFE8B1CB1F0}" destId="{BAB6E2BC-1A0C-4C22-A5CC-9692E311709D}" srcOrd="5" destOrd="0" presId="urn:microsoft.com/office/officeart/2005/8/layout/list1"/>
    <dgm:cxn modelId="{A854A710-0730-40E4-BA8C-C702871F056F}" type="presParOf" srcId="{EDD9F4D4-AF51-44B3-AED1-DAFE8B1CB1F0}" destId="{EDC5E2CF-A776-4380-9E60-4C870E88B616}" srcOrd="6" destOrd="0" presId="urn:microsoft.com/office/officeart/2005/8/layout/list1"/>
    <dgm:cxn modelId="{80C6F8A3-2FA6-40B7-8228-13E7903F670E}" type="presParOf" srcId="{EDD9F4D4-AF51-44B3-AED1-DAFE8B1CB1F0}" destId="{2D16AE67-A947-4723-917B-A4B70F61AC7C}" srcOrd="7" destOrd="0" presId="urn:microsoft.com/office/officeart/2005/8/layout/list1"/>
    <dgm:cxn modelId="{1C11A694-BAC8-4650-9A84-11ED5D89EFF6}" type="presParOf" srcId="{EDD9F4D4-AF51-44B3-AED1-DAFE8B1CB1F0}" destId="{C501A88F-BAD4-4BC1-A719-D94C98CE5314}" srcOrd="8" destOrd="0" presId="urn:microsoft.com/office/officeart/2005/8/layout/list1"/>
    <dgm:cxn modelId="{76DAA846-C9F5-4B6E-BB97-9AF38C22340E}" type="presParOf" srcId="{C501A88F-BAD4-4BC1-A719-D94C98CE5314}" destId="{F4371DD3-7AF8-4677-B861-54F2CEB27A3D}" srcOrd="0" destOrd="0" presId="urn:microsoft.com/office/officeart/2005/8/layout/list1"/>
    <dgm:cxn modelId="{7A4252DF-3E82-461C-A9D2-67FD6224E05E}" type="presParOf" srcId="{C501A88F-BAD4-4BC1-A719-D94C98CE5314}" destId="{4F45836E-BFC6-49BB-893F-4A37D8120C34}" srcOrd="1" destOrd="0" presId="urn:microsoft.com/office/officeart/2005/8/layout/list1"/>
    <dgm:cxn modelId="{6F69BE43-0655-4243-B25B-E0E1786BA1DA}" type="presParOf" srcId="{EDD9F4D4-AF51-44B3-AED1-DAFE8B1CB1F0}" destId="{681949EE-4960-4975-8220-DB263D119CA4}" srcOrd="9" destOrd="0" presId="urn:microsoft.com/office/officeart/2005/8/layout/list1"/>
    <dgm:cxn modelId="{5395576F-E1E8-4E76-BD16-FFCE74E7D688}" type="presParOf" srcId="{EDD9F4D4-AF51-44B3-AED1-DAFE8B1CB1F0}" destId="{A4D99612-96CD-46C7-BE09-521AA75962E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F894AC-9E03-4A0F-944C-4CB8825B672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B0B07FD-F6BD-4790-9F2A-3453C81DAB8C}">
      <dgm:prSet/>
      <dgm:spPr/>
      <dgm:t>
        <a:bodyPr/>
        <a:lstStyle/>
        <a:p>
          <a:pPr>
            <a:defRPr b="1"/>
          </a:pPr>
          <a:r>
            <a:rPr lang="en-US" b="0" i="0"/>
            <a:t>SAMPS: computer based</a:t>
          </a:r>
          <a:endParaRPr lang="en-US"/>
        </a:p>
      </dgm:t>
    </dgm:pt>
    <dgm:pt modelId="{083A25CD-EDF7-41BD-8C6C-840A25347508}" type="parTrans" cxnId="{0A713BD6-99B3-451A-A6AD-430397C2EE3B}">
      <dgm:prSet/>
      <dgm:spPr/>
      <dgm:t>
        <a:bodyPr/>
        <a:lstStyle/>
        <a:p>
          <a:endParaRPr lang="en-US"/>
        </a:p>
      </dgm:t>
    </dgm:pt>
    <dgm:pt modelId="{F29BB513-539A-491B-B3B3-D08DBF132FA5}" type="sibTrans" cxnId="{0A713BD6-99B3-451A-A6AD-430397C2EE3B}">
      <dgm:prSet/>
      <dgm:spPr/>
      <dgm:t>
        <a:bodyPr/>
        <a:lstStyle/>
        <a:p>
          <a:endParaRPr lang="en-US"/>
        </a:p>
      </dgm:t>
    </dgm:pt>
    <dgm:pt modelId="{EF3BD0C3-B7B5-4CF8-BDCB-0CFD345F0256}">
      <dgm:prSet/>
      <dgm:spPr/>
      <dgm:t>
        <a:bodyPr/>
        <a:lstStyle/>
        <a:p>
          <a:r>
            <a:rPr lang="en-US" b="0" i="0"/>
            <a:t>Prometric test centres</a:t>
          </a:r>
          <a:endParaRPr lang="en-US"/>
        </a:p>
      </dgm:t>
    </dgm:pt>
    <dgm:pt modelId="{C51FFE41-E0C0-4C22-AF6E-92C34C3EBCD3}" type="parTrans" cxnId="{25F6CC13-3C35-47B3-A801-9310B8B94789}">
      <dgm:prSet/>
      <dgm:spPr/>
      <dgm:t>
        <a:bodyPr/>
        <a:lstStyle/>
        <a:p>
          <a:endParaRPr lang="en-US"/>
        </a:p>
      </dgm:t>
    </dgm:pt>
    <dgm:pt modelId="{74D48B67-A8CE-4C39-83F4-2023D0F1841C}" type="sibTrans" cxnId="{25F6CC13-3C35-47B3-A801-9310B8B94789}">
      <dgm:prSet/>
      <dgm:spPr/>
      <dgm:t>
        <a:bodyPr/>
        <a:lstStyle/>
        <a:p>
          <a:endParaRPr lang="en-US"/>
        </a:p>
      </dgm:t>
    </dgm:pt>
    <dgm:pt modelId="{3021FFB5-E508-4077-8069-49EE101E5822}">
      <dgm:prSet/>
      <dgm:spPr/>
      <dgm:t>
        <a:bodyPr/>
        <a:lstStyle/>
        <a:p>
          <a:r>
            <a:rPr lang="en-US" b="0" i="0"/>
            <a:t>ProProctor if remote proctored</a:t>
          </a:r>
          <a:endParaRPr lang="en-US"/>
        </a:p>
      </dgm:t>
    </dgm:pt>
    <dgm:pt modelId="{4B6AF513-0EB7-453B-86DE-E84B812BD02B}" type="parTrans" cxnId="{039DEF18-2CD4-415E-AFDB-4D6F437E0C9D}">
      <dgm:prSet/>
      <dgm:spPr/>
      <dgm:t>
        <a:bodyPr/>
        <a:lstStyle/>
        <a:p>
          <a:endParaRPr lang="en-US"/>
        </a:p>
      </dgm:t>
    </dgm:pt>
    <dgm:pt modelId="{A425F92A-05E0-4DC6-B3DF-1DC103280883}" type="sibTrans" cxnId="{039DEF18-2CD4-415E-AFDB-4D6F437E0C9D}">
      <dgm:prSet/>
      <dgm:spPr/>
      <dgm:t>
        <a:bodyPr/>
        <a:lstStyle/>
        <a:p>
          <a:endParaRPr lang="en-US"/>
        </a:p>
      </dgm:t>
    </dgm:pt>
    <dgm:pt modelId="{5A6EEEE0-1B23-4F2B-B5CA-DE78451EBA02}">
      <dgm:prSet/>
      <dgm:spPr/>
      <dgm:t>
        <a:bodyPr/>
        <a:lstStyle/>
        <a:p>
          <a:pPr>
            <a:defRPr b="1"/>
          </a:pPr>
          <a:r>
            <a:rPr lang="en-US" b="0" i="0"/>
            <a:t>SOOs:</a:t>
          </a:r>
          <a:endParaRPr lang="en-US"/>
        </a:p>
      </dgm:t>
    </dgm:pt>
    <dgm:pt modelId="{9D7F6618-EFEE-4A10-A2D6-06CBE971BD9E}" type="parTrans" cxnId="{165B804C-927D-4393-A853-05C624A8AD6A}">
      <dgm:prSet/>
      <dgm:spPr/>
      <dgm:t>
        <a:bodyPr/>
        <a:lstStyle/>
        <a:p>
          <a:endParaRPr lang="en-US"/>
        </a:p>
      </dgm:t>
    </dgm:pt>
    <dgm:pt modelId="{114D33D2-B3BA-443E-AA2A-CF1E83C82166}" type="sibTrans" cxnId="{165B804C-927D-4393-A853-05C624A8AD6A}">
      <dgm:prSet/>
      <dgm:spPr/>
      <dgm:t>
        <a:bodyPr/>
        <a:lstStyle/>
        <a:p>
          <a:endParaRPr lang="en-US"/>
        </a:p>
      </dgm:t>
    </dgm:pt>
    <dgm:pt modelId="{E9B713BC-9929-4DFC-83AB-A9325A3F4838}">
      <dgm:prSet/>
      <dgm:spPr/>
      <dgm:t>
        <a:bodyPr/>
        <a:lstStyle/>
        <a:p>
          <a:r>
            <a:rPr lang="en-US" b="0" i="0"/>
            <a:t>Virtual delivery (beginning in Nov ‘21)</a:t>
          </a:r>
          <a:endParaRPr lang="en-US"/>
        </a:p>
      </dgm:t>
    </dgm:pt>
    <dgm:pt modelId="{B16043EB-C542-43BD-B78B-BF8016EF6E5A}" type="parTrans" cxnId="{95B85A90-8CC0-45FB-8ADE-5ED62A3BAFD3}">
      <dgm:prSet/>
      <dgm:spPr/>
      <dgm:t>
        <a:bodyPr/>
        <a:lstStyle/>
        <a:p>
          <a:endParaRPr lang="en-US"/>
        </a:p>
      </dgm:t>
    </dgm:pt>
    <dgm:pt modelId="{BF867B1D-0649-41EE-AE0F-C8A9DD49E275}" type="sibTrans" cxnId="{95B85A90-8CC0-45FB-8ADE-5ED62A3BAFD3}">
      <dgm:prSet/>
      <dgm:spPr/>
      <dgm:t>
        <a:bodyPr/>
        <a:lstStyle/>
        <a:p>
          <a:endParaRPr lang="en-US"/>
        </a:p>
      </dgm:t>
    </dgm:pt>
    <dgm:pt modelId="{8A64B984-209B-453B-AABE-FAC9DB2FFEA3}">
      <dgm:prSet/>
      <dgm:spPr/>
      <dgm:t>
        <a:bodyPr/>
        <a:lstStyle/>
        <a:p>
          <a:r>
            <a:rPr lang="en-US" b="0" i="0"/>
            <a:t>Details TBD</a:t>
          </a:r>
          <a:endParaRPr lang="en-US"/>
        </a:p>
      </dgm:t>
    </dgm:pt>
    <dgm:pt modelId="{93A715FF-92C5-442D-9ED1-DE720850CC5E}" type="parTrans" cxnId="{027CDD98-FC8F-41FB-A63A-F750F0E55A82}">
      <dgm:prSet/>
      <dgm:spPr/>
      <dgm:t>
        <a:bodyPr/>
        <a:lstStyle/>
        <a:p>
          <a:endParaRPr lang="en-US"/>
        </a:p>
      </dgm:t>
    </dgm:pt>
    <dgm:pt modelId="{D11382D5-9BB0-4FAA-B340-ABAA216361DB}" type="sibTrans" cxnId="{027CDD98-FC8F-41FB-A63A-F750F0E55A82}">
      <dgm:prSet/>
      <dgm:spPr/>
      <dgm:t>
        <a:bodyPr/>
        <a:lstStyle/>
        <a:p>
          <a:endParaRPr lang="en-US"/>
        </a:p>
      </dgm:t>
    </dgm:pt>
    <dgm:pt modelId="{6DF27C14-7FA7-41BE-9E6A-7C2D0149D6C0}" type="pres">
      <dgm:prSet presAssocID="{02F894AC-9E03-4A0F-944C-4CB8825B6724}" presName="root" presStyleCnt="0">
        <dgm:presLayoutVars>
          <dgm:dir/>
          <dgm:resizeHandles val="exact"/>
        </dgm:presLayoutVars>
      </dgm:prSet>
      <dgm:spPr/>
    </dgm:pt>
    <dgm:pt modelId="{E951013A-48A2-429D-871D-845BC136BB80}" type="pres">
      <dgm:prSet presAssocID="{BB0B07FD-F6BD-4790-9F2A-3453C81DAB8C}" presName="compNode" presStyleCnt="0"/>
      <dgm:spPr/>
    </dgm:pt>
    <dgm:pt modelId="{7AE1B63D-9B9F-4D9F-A405-AFAE1BB60E5C}" type="pres">
      <dgm:prSet presAssocID="{BB0B07FD-F6BD-4790-9F2A-3453C81DAB8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FE12BD49-DDEB-4095-BF9A-A152EB712556}" type="pres">
      <dgm:prSet presAssocID="{BB0B07FD-F6BD-4790-9F2A-3453C81DAB8C}" presName="iconSpace" presStyleCnt="0"/>
      <dgm:spPr/>
    </dgm:pt>
    <dgm:pt modelId="{D0467618-F3A3-4E10-A965-964715D30C1C}" type="pres">
      <dgm:prSet presAssocID="{BB0B07FD-F6BD-4790-9F2A-3453C81DAB8C}" presName="parTx" presStyleLbl="revTx" presStyleIdx="0" presStyleCnt="4">
        <dgm:presLayoutVars>
          <dgm:chMax val="0"/>
          <dgm:chPref val="0"/>
        </dgm:presLayoutVars>
      </dgm:prSet>
      <dgm:spPr/>
    </dgm:pt>
    <dgm:pt modelId="{00F49D45-EEBB-463A-87D6-5AE1CCCBCBA9}" type="pres">
      <dgm:prSet presAssocID="{BB0B07FD-F6BD-4790-9F2A-3453C81DAB8C}" presName="txSpace" presStyleCnt="0"/>
      <dgm:spPr/>
    </dgm:pt>
    <dgm:pt modelId="{7ABD2E8B-3727-4BB6-9645-B84C2C8855F4}" type="pres">
      <dgm:prSet presAssocID="{BB0B07FD-F6BD-4790-9F2A-3453C81DAB8C}" presName="desTx" presStyleLbl="revTx" presStyleIdx="1" presStyleCnt="4">
        <dgm:presLayoutVars/>
      </dgm:prSet>
      <dgm:spPr/>
    </dgm:pt>
    <dgm:pt modelId="{D7521A80-AAF9-4564-8DD8-3FB2B3673211}" type="pres">
      <dgm:prSet presAssocID="{F29BB513-539A-491B-B3B3-D08DBF132FA5}" presName="sibTrans" presStyleCnt="0"/>
      <dgm:spPr/>
    </dgm:pt>
    <dgm:pt modelId="{A6873FEA-7567-4BCB-AEC7-7671CA9D91DD}" type="pres">
      <dgm:prSet presAssocID="{5A6EEEE0-1B23-4F2B-B5CA-DE78451EBA02}" presName="compNode" presStyleCnt="0"/>
      <dgm:spPr/>
    </dgm:pt>
    <dgm:pt modelId="{7DBF8E9E-F390-4334-BB77-349E0D06BECD}" type="pres">
      <dgm:prSet presAssocID="{5A6EEEE0-1B23-4F2B-B5CA-DE78451EBA0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AADACD08-BFAD-4301-9D88-68D4DCB0352B}" type="pres">
      <dgm:prSet presAssocID="{5A6EEEE0-1B23-4F2B-B5CA-DE78451EBA02}" presName="iconSpace" presStyleCnt="0"/>
      <dgm:spPr/>
    </dgm:pt>
    <dgm:pt modelId="{43FC35C5-A2DB-4DBC-B56F-FEBB2A903133}" type="pres">
      <dgm:prSet presAssocID="{5A6EEEE0-1B23-4F2B-B5CA-DE78451EBA02}" presName="parTx" presStyleLbl="revTx" presStyleIdx="2" presStyleCnt="4">
        <dgm:presLayoutVars>
          <dgm:chMax val="0"/>
          <dgm:chPref val="0"/>
        </dgm:presLayoutVars>
      </dgm:prSet>
      <dgm:spPr/>
    </dgm:pt>
    <dgm:pt modelId="{902AEBCE-C21C-40B8-9400-7ADD434B5EE5}" type="pres">
      <dgm:prSet presAssocID="{5A6EEEE0-1B23-4F2B-B5CA-DE78451EBA02}" presName="txSpace" presStyleCnt="0"/>
      <dgm:spPr/>
    </dgm:pt>
    <dgm:pt modelId="{1C788F5B-50F6-4D74-B0C8-48534E535097}" type="pres">
      <dgm:prSet presAssocID="{5A6EEEE0-1B23-4F2B-B5CA-DE78451EBA02}" presName="desTx" presStyleLbl="revTx" presStyleIdx="3" presStyleCnt="4">
        <dgm:presLayoutVars/>
      </dgm:prSet>
      <dgm:spPr/>
    </dgm:pt>
  </dgm:ptLst>
  <dgm:cxnLst>
    <dgm:cxn modelId="{25F6CC13-3C35-47B3-A801-9310B8B94789}" srcId="{BB0B07FD-F6BD-4790-9F2A-3453C81DAB8C}" destId="{EF3BD0C3-B7B5-4CF8-BDCB-0CFD345F0256}" srcOrd="0" destOrd="0" parTransId="{C51FFE41-E0C0-4C22-AF6E-92C34C3EBCD3}" sibTransId="{74D48B67-A8CE-4C39-83F4-2023D0F1841C}"/>
    <dgm:cxn modelId="{039DEF18-2CD4-415E-AFDB-4D6F437E0C9D}" srcId="{BB0B07FD-F6BD-4790-9F2A-3453C81DAB8C}" destId="{3021FFB5-E508-4077-8069-49EE101E5822}" srcOrd="1" destOrd="0" parTransId="{4B6AF513-0EB7-453B-86DE-E84B812BD02B}" sibTransId="{A425F92A-05E0-4DC6-B3DF-1DC103280883}"/>
    <dgm:cxn modelId="{165B804C-927D-4393-A853-05C624A8AD6A}" srcId="{02F894AC-9E03-4A0F-944C-4CB8825B6724}" destId="{5A6EEEE0-1B23-4F2B-B5CA-DE78451EBA02}" srcOrd="1" destOrd="0" parTransId="{9D7F6618-EFEE-4A10-A2D6-06CBE971BD9E}" sibTransId="{114D33D2-B3BA-443E-AA2A-CF1E83C82166}"/>
    <dgm:cxn modelId="{C36D3750-7669-43D3-BF53-A0F20FD39BFC}" type="presOf" srcId="{EF3BD0C3-B7B5-4CF8-BDCB-0CFD345F0256}" destId="{7ABD2E8B-3727-4BB6-9645-B84C2C8855F4}" srcOrd="0" destOrd="0" presId="urn:microsoft.com/office/officeart/2018/5/layout/CenteredIconLabelDescriptionList"/>
    <dgm:cxn modelId="{1C2B926D-8D4C-4113-B97D-C689525EA44D}" type="presOf" srcId="{5A6EEEE0-1B23-4F2B-B5CA-DE78451EBA02}" destId="{43FC35C5-A2DB-4DBC-B56F-FEBB2A903133}" srcOrd="0" destOrd="0" presId="urn:microsoft.com/office/officeart/2018/5/layout/CenteredIconLabelDescriptionList"/>
    <dgm:cxn modelId="{95B85A90-8CC0-45FB-8ADE-5ED62A3BAFD3}" srcId="{5A6EEEE0-1B23-4F2B-B5CA-DE78451EBA02}" destId="{E9B713BC-9929-4DFC-83AB-A9325A3F4838}" srcOrd="0" destOrd="0" parTransId="{B16043EB-C542-43BD-B78B-BF8016EF6E5A}" sibTransId="{BF867B1D-0649-41EE-AE0F-C8A9DD49E275}"/>
    <dgm:cxn modelId="{027CDD98-FC8F-41FB-A63A-F750F0E55A82}" srcId="{5A6EEEE0-1B23-4F2B-B5CA-DE78451EBA02}" destId="{8A64B984-209B-453B-AABE-FAC9DB2FFEA3}" srcOrd="1" destOrd="0" parTransId="{93A715FF-92C5-442D-9ED1-DE720850CC5E}" sibTransId="{D11382D5-9BB0-4FAA-B340-ABAA216361DB}"/>
    <dgm:cxn modelId="{3E0528A0-03BE-4F62-B64A-09A6B3EC75CF}" type="presOf" srcId="{02F894AC-9E03-4A0F-944C-4CB8825B6724}" destId="{6DF27C14-7FA7-41BE-9E6A-7C2D0149D6C0}" srcOrd="0" destOrd="0" presId="urn:microsoft.com/office/officeart/2018/5/layout/CenteredIconLabelDescriptionList"/>
    <dgm:cxn modelId="{0159F1AA-470B-4B5A-B4E9-26A86FBF6DA2}" type="presOf" srcId="{BB0B07FD-F6BD-4790-9F2A-3453C81DAB8C}" destId="{D0467618-F3A3-4E10-A965-964715D30C1C}" srcOrd="0" destOrd="0" presId="urn:microsoft.com/office/officeart/2018/5/layout/CenteredIconLabelDescriptionList"/>
    <dgm:cxn modelId="{8E0330BA-EC9F-4CDC-A489-BD114E283D34}" type="presOf" srcId="{8A64B984-209B-453B-AABE-FAC9DB2FFEA3}" destId="{1C788F5B-50F6-4D74-B0C8-48534E535097}" srcOrd="0" destOrd="1" presId="urn:microsoft.com/office/officeart/2018/5/layout/CenteredIconLabelDescriptionList"/>
    <dgm:cxn modelId="{0A713BD6-99B3-451A-A6AD-430397C2EE3B}" srcId="{02F894AC-9E03-4A0F-944C-4CB8825B6724}" destId="{BB0B07FD-F6BD-4790-9F2A-3453C81DAB8C}" srcOrd="0" destOrd="0" parTransId="{083A25CD-EDF7-41BD-8C6C-840A25347508}" sibTransId="{F29BB513-539A-491B-B3B3-D08DBF132FA5}"/>
    <dgm:cxn modelId="{B3C394E1-0995-4E47-9540-1AA9C88653B6}" type="presOf" srcId="{3021FFB5-E508-4077-8069-49EE101E5822}" destId="{7ABD2E8B-3727-4BB6-9645-B84C2C8855F4}" srcOrd="0" destOrd="1" presId="urn:microsoft.com/office/officeart/2018/5/layout/CenteredIconLabelDescriptionList"/>
    <dgm:cxn modelId="{A8A4C6FD-9995-4F94-A434-2DF911C45E05}" type="presOf" srcId="{E9B713BC-9929-4DFC-83AB-A9325A3F4838}" destId="{1C788F5B-50F6-4D74-B0C8-48534E535097}" srcOrd="0" destOrd="0" presId="urn:microsoft.com/office/officeart/2018/5/layout/CenteredIconLabelDescriptionList"/>
    <dgm:cxn modelId="{BDEF6E21-7E44-457A-B1B9-C02931C0F823}" type="presParOf" srcId="{6DF27C14-7FA7-41BE-9E6A-7C2D0149D6C0}" destId="{E951013A-48A2-429D-871D-845BC136BB80}" srcOrd="0" destOrd="0" presId="urn:microsoft.com/office/officeart/2018/5/layout/CenteredIconLabelDescriptionList"/>
    <dgm:cxn modelId="{51C16D66-601D-46A3-94CD-B7FD4B6865CC}" type="presParOf" srcId="{E951013A-48A2-429D-871D-845BC136BB80}" destId="{7AE1B63D-9B9F-4D9F-A405-AFAE1BB60E5C}" srcOrd="0" destOrd="0" presId="urn:microsoft.com/office/officeart/2018/5/layout/CenteredIconLabelDescriptionList"/>
    <dgm:cxn modelId="{74DFF42A-170E-444B-A160-BA2E3C84C1BB}" type="presParOf" srcId="{E951013A-48A2-429D-871D-845BC136BB80}" destId="{FE12BD49-DDEB-4095-BF9A-A152EB712556}" srcOrd="1" destOrd="0" presId="urn:microsoft.com/office/officeart/2018/5/layout/CenteredIconLabelDescriptionList"/>
    <dgm:cxn modelId="{EA39A1A6-59AB-42B5-987F-8283C6E92741}" type="presParOf" srcId="{E951013A-48A2-429D-871D-845BC136BB80}" destId="{D0467618-F3A3-4E10-A965-964715D30C1C}" srcOrd="2" destOrd="0" presId="urn:microsoft.com/office/officeart/2018/5/layout/CenteredIconLabelDescriptionList"/>
    <dgm:cxn modelId="{9DE9E44B-19FA-48EA-82C1-A654187CE203}" type="presParOf" srcId="{E951013A-48A2-429D-871D-845BC136BB80}" destId="{00F49D45-EEBB-463A-87D6-5AE1CCCBCBA9}" srcOrd="3" destOrd="0" presId="urn:microsoft.com/office/officeart/2018/5/layout/CenteredIconLabelDescriptionList"/>
    <dgm:cxn modelId="{B012D9C2-1E1C-4486-88FB-BD7B039EE0DF}" type="presParOf" srcId="{E951013A-48A2-429D-871D-845BC136BB80}" destId="{7ABD2E8B-3727-4BB6-9645-B84C2C8855F4}" srcOrd="4" destOrd="0" presId="urn:microsoft.com/office/officeart/2018/5/layout/CenteredIconLabelDescriptionList"/>
    <dgm:cxn modelId="{43FA6152-8A32-4FE3-A938-C90573446E69}" type="presParOf" srcId="{6DF27C14-7FA7-41BE-9E6A-7C2D0149D6C0}" destId="{D7521A80-AAF9-4564-8DD8-3FB2B3673211}" srcOrd="1" destOrd="0" presId="urn:microsoft.com/office/officeart/2018/5/layout/CenteredIconLabelDescriptionList"/>
    <dgm:cxn modelId="{4A1553EB-1597-4E84-AFB5-CEFF9A470625}" type="presParOf" srcId="{6DF27C14-7FA7-41BE-9E6A-7C2D0149D6C0}" destId="{A6873FEA-7567-4BCB-AEC7-7671CA9D91DD}" srcOrd="2" destOrd="0" presId="urn:microsoft.com/office/officeart/2018/5/layout/CenteredIconLabelDescriptionList"/>
    <dgm:cxn modelId="{486AA7ED-EC25-48F1-82EF-3CF6B2A6C5FE}" type="presParOf" srcId="{A6873FEA-7567-4BCB-AEC7-7671CA9D91DD}" destId="{7DBF8E9E-F390-4334-BB77-349E0D06BECD}" srcOrd="0" destOrd="0" presId="urn:microsoft.com/office/officeart/2018/5/layout/CenteredIconLabelDescriptionList"/>
    <dgm:cxn modelId="{D65B721A-BC97-4D8E-9686-24CD4E554083}" type="presParOf" srcId="{A6873FEA-7567-4BCB-AEC7-7671CA9D91DD}" destId="{AADACD08-BFAD-4301-9D88-68D4DCB0352B}" srcOrd="1" destOrd="0" presId="urn:microsoft.com/office/officeart/2018/5/layout/CenteredIconLabelDescriptionList"/>
    <dgm:cxn modelId="{978B61BC-4A9F-46EC-B1C3-0CC7070F59C2}" type="presParOf" srcId="{A6873FEA-7567-4BCB-AEC7-7671CA9D91DD}" destId="{43FC35C5-A2DB-4DBC-B56F-FEBB2A903133}" srcOrd="2" destOrd="0" presId="urn:microsoft.com/office/officeart/2018/5/layout/CenteredIconLabelDescriptionList"/>
    <dgm:cxn modelId="{37A06106-EFFB-4C1D-8C13-B31122EF1E84}" type="presParOf" srcId="{A6873FEA-7567-4BCB-AEC7-7671CA9D91DD}" destId="{902AEBCE-C21C-40B8-9400-7ADD434B5EE5}" srcOrd="3" destOrd="0" presId="urn:microsoft.com/office/officeart/2018/5/layout/CenteredIconLabelDescriptionList"/>
    <dgm:cxn modelId="{F04E7646-CDD5-46A6-BE63-09F352254719}" type="presParOf" srcId="{A6873FEA-7567-4BCB-AEC7-7671CA9D91DD}" destId="{1C788F5B-50F6-4D74-B0C8-48534E53509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A59285-1B1D-451B-9CA3-C3016947BC9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58EB0623-8CDA-4DCB-802B-11D7276CEB0F}">
      <dgm:prSet/>
      <dgm:spPr/>
      <dgm:t>
        <a:bodyPr/>
        <a:lstStyle/>
        <a:p>
          <a:pPr>
            <a:defRPr cap="all"/>
          </a:pPr>
          <a:r>
            <a:rPr lang="en-US"/>
            <a:t>Chronic pain</a:t>
          </a:r>
        </a:p>
      </dgm:t>
    </dgm:pt>
    <dgm:pt modelId="{E6CEEEA0-6309-480D-AE74-91FD63008E8C}" type="parTrans" cxnId="{F7EE94D1-600A-4D2D-A0DC-15F390FCD386}">
      <dgm:prSet/>
      <dgm:spPr/>
      <dgm:t>
        <a:bodyPr/>
        <a:lstStyle/>
        <a:p>
          <a:endParaRPr lang="en-US"/>
        </a:p>
      </dgm:t>
    </dgm:pt>
    <dgm:pt modelId="{A79B8FCD-3764-436D-B325-AB2294D5C5EF}" type="sibTrans" cxnId="{F7EE94D1-600A-4D2D-A0DC-15F390FCD386}">
      <dgm:prSet/>
      <dgm:spPr/>
      <dgm:t>
        <a:bodyPr/>
        <a:lstStyle/>
        <a:p>
          <a:endParaRPr lang="en-US"/>
        </a:p>
      </dgm:t>
    </dgm:pt>
    <dgm:pt modelId="{948BB25B-26C4-495F-9DAC-3531039D4CFB}">
      <dgm:prSet/>
      <dgm:spPr/>
      <dgm:t>
        <a:bodyPr/>
        <a:lstStyle/>
        <a:p>
          <a:pPr>
            <a:defRPr cap="all"/>
          </a:pPr>
          <a:r>
            <a:rPr lang="en-US"/>
            <a:t>Heart failure</a:t>
          </a:r>
        </a:p>
      </dgm:t>
    </dgm:pt>
    <dgm:pt modelId="{0EAC8094-169D-445F-99DA-3069BBD8A392}" type="parTrans" cxnId="{80F655BF-0579-4118-A739-F8B4A206FDB3}">
      <dgm:prSet/>
      <dgm:spPr/>
      <dgm:t>
        <a:bodyPr/>
        <a:lstStyle/>
        <a:p>
          <a:endParaRPr lang="en-US"/>
        </a:p>
      </dgm:t>
    </dgm:pt>
    <dgm:pt modelId="{C775674D-1974-4205-A0D2-BE78E9EF72A0}" type="sibTrans" cxnId="{80F655BF-0579-4118-A739-F8B4A206FDB3}">
      <dgm:prSet/>
      <dgm:spPr/>
      <dgm:t>
        <a:bodyPr/>
        <a:lstStyle/>
        <a:p>
          <a:endParaRPr lang="en-US"/>
        </a:p>
      </dgm:t>
    </dgm:pt>
    <dgm:pt modelId="{1552D9E5-D0A5-4DC9-AE02-F9A7AC83376E}">
      <dgm:prSet/>
      <dgm:spPr/>
      <dgm:t>
        <a:bodyPr/>
        <a:lstStyle/>
        <a:p>
          <a:pPr>
            <a:defRPr cap="all"/>
          </a:pPr>
          <a:r>
            <a:rPr lang="en-US"/>
            <a:t>Pain</a:t>
          </a:r>
        </a:p>
      </dgm:t>
    </dgm:pt>
    <dgm:pt modelId="{259EE189-9B92-449A-BB98-610EE03FA98B}" type="parTrans" cxnId="{F5B00295-24EC-4AB3-8293-E2A3C04310D3}">
      <dgm:prSet/>
      <dgm:spPr/>
      <dgm:t>
        <a:bodyPr/>
        <a:lstStyle/>
        <a:p>
          <a:endParaRPr lang="en-US"/>
        </a:p>
      </dgm:t>
    </dgm:pt>
    <dgm:pt modelId="{A6C1621D-FCC3-4A17-9398-A6657EA1E532}" type="sibTrans" cxnId="{F5B00295-24EC-4AB3-8293-E2A3C04310D3}">
      <dgm:prSet/>
      <dgm:spPr/>
      <dgm:t>
        <a:bodyPr/>
        <a:lstStyle/>
        <a:p>
          <a:endParaRPr lang="en-US"/>
        </a:p>
      </dgm:t>
    </dgm:pt>
    <dgm:pt modelId="{1EF06561-6CF2-48C5-8CA6-5987E1BD37B9}">
      <dgm:prSet/>
      <dgm:spPr/>
      <dgm:t>
        <a:bodyPr/>
        <a:lstStyle/>
        <a:p>
          <a:pPr>
            <a:defRPr cap="all"/>
          </a:pPr>
          <a:r>
            <a:rPr lang="en-US"/>
            <a:t>Rash</a:t>
          </a:r>
        </a:p>
      </dgm:t>
    </dgm:pt>
    <dgm:pt modelId="{F55FB0E4-B0B3-4C9F-980E-974F31EA57AF}" type="parTrans" cxnId="{B9FD36BD-9889-4232-91E0-CEE9B9914022}">
      <dgm:prSet/>
      <dgm:spPr/>
      <dgm:t>
        <a:bodyPr/>
        <a:lstStyle/>
        <a:p>
          <a:endParaRPr lang="en-US"/>
        </a:p>
      </dgm:t>
    </dgm:pt>
    <dgm:pt modelId="{8ED2D313-5711-47CC-9373-7A5B229EAEDF}" type="sibTrans" cxnId="{B9FD36BD-9889-4232-91E0-CEE9B9914022}">
      <dgm:prSet/>
      <dgm:spPr/>
      <dgm:t>
        <a:bodyPr/>
        <a:lstStyle/>
        <a:p>
          <a:endParaRPr lang="en-US"/>
        </a:p>
      </dgm:t>
    </dgm:pt>
    <dgm:pt modelId="{3132C058-E151-44FD-8F12-75061F3CF0EB}">
      <dgm:prSet/>
      <dgm:spPr/>
      <dgm:t>
        <a:bodyPr/>
        <a:lstStyle/>
        <a:p>
          <a:pPr>
            <a:defRPr cap="all"/>
          </a:pPr>
          <a:r>
            <a:rPr lang="en-US"/>
            <a:t>Renal failure</a:t>
          </a:r>
        </a:p>
      </dgm:t>
    </dgm:pt>
    <dgm:pt modelId="{01CA0E13-4FBB-4E83-BBB4-874E6DA6FBFD}" type="parTrans" cxnId="{597B6B0E-10AA-4EB1-BB44-ED92F6E97C0E}">
      <dgm:prSet/>
      <dgm:spPr/>
      <dgm:t>
        <a:bodyPr/>
        <a:lstStyle/>
        <a:p>
          <a:endParaRPr lang="en-US"/>
        </a:p>
      </dgm:t>
    </dgm:pt>
    <dgm:pt modelId="{1BB6914E-7BE6-448A-8488-BBCAF2B851CF}" type="sibTrans" cxnId="{597B6B0E-10AA-4EB1-BB44-ED92F6E97C0E}">
      <dgm:prSet/>
      <dgm:spPr/>
      <dgm:t>
        <a:bodyPr/>
        <a:lstStyle/>
        <a:p>
          <a:endParaRPr lang="en-US"/>
        </a:p>
      </dgm:t>
    </dgm:pt>
    <dgm:pt modelId="{2B47F011-25E5-45DB-B6EC-7FABC78530F6}">
      <dgm:prSet/>
      <dgm:spPr/>
      <dgm:t>
        <a:bodyPr/>
        <a:lstStyle/>
        <a:p>
          <a:pPr>
            <a:defRPr cap="all"/>
          </a:pPr>
          <a:r>
            <a:rPr lang="en-US"/>
            <a:t>Shortness of breath</a:t>
          </a:r>
        </a:p>
      </dgm:t>
    </dgm:pt>
    <dgm:pt modelId="{D180FFAB-E7C1-414F-94C9-B4141FC98117}" type="parTrans" cxnId="{A5C0C524-B9F2-4BD4-B55D-AB3117F8E846}">
      <dgm:prSet/>
      <dgm:spPr/>
      <dgm:t>
        <a:bodyPr/>
        <a:lstStyle/>
        <a:p>
          <a:endParaRPr lang="en-US"/>
        </a:p>
      </dgm:t>
    </dgm:pt>
    <dgm:pt modelId="{CE11F380-5A78-4D27-B8C3-C3BDAF199E2A}" type="sibTrans" cxnId="{A5C0C524-B9F2-4BD4-B55D-AB3117F8E846}">
      <dgm:prSet/>
      <dgm:spPr/>
      <dgm:t>
        <a:bodyPr/>
        <a:lstStyle/>
        <a:p>
          <a:endParaRPr lang="en-US"/>
        </a:p>
      </dgm:t>
    </dgm:pt>
    <dgm:pt modelId="{C0DE8559-2E1F-4949-A9BC-4100ED5AE9D7}" type="pres">
      <dgm:prSet presAssocID="{39A59285-1B1D-451B-9CA3-C3016947BC91}" presName="root" presStyleCnt="0">
        <dgm:presLayoutVars>
          <dgm:dir/>
          <dgm:resizeHandles val="exact"/>
        </dgm:presLayoutVars>
      </dgm:prSet>
      <dgm:spPr/>
    </dgm:pt>
    <dgm:pt modelId="{E468C4C4-C382-4633-A771-4D5F384A3488}" type="pres">
      <dgm:prSet presAssocID="{58EB0623-8CDA-4DCB-802B-11D7276CEB0F}" presName="compNode" presStyleCnt="0"/>
      <dgm:spPr/>
    </dgm:pt>
    <dgm:pt modelId="{FC73AB72-A166-4196-8735-7C37B1CD4B8C}" type="pres">
      <dgm:prSet presAssocID="{58EB0623-8CDA-4DCB-802B-11D7276CEB0F}" presName="iconBgRect" presStyleLbl="bgShp" presStyleIdx="0" presStyleCnt="6"/>
      <dgm:spPr/>
    </dgm:pt>
    <dgm:pt modelId="{7C4EDB73-B807-467E-B8ED-75499C711340}" type="pres">
      <dgm:prSet presAssocID="{58EB0623-8CDA-4DCB-802B-11D7276CEB0F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14079F0C-2F08-4DBE-B69D-EF887FF7003E}" type="pres">
      <dgm:prSet presAssocID="{58EB0623-8CDA-4DCB-802B-11D7276CEB0F}" presName="spaceRect" presStyleCnt="0"/>
      <dgm:spPr/>
    </dgm:pt>
    <dgm:pt modelId="{1771D899-A5AF-4490-8126-AF9F6106CF21}" type="pres">
      <dgm:prSet presAssocID="{58EB0623-8CDA-4DCB-802B-11D7276CEB0F}" presName="textRect" presStyleLbl="revTx" presStyleIdx="0" presStyleCnt="6">
        <dgm:presLayoutVars>
          <dgm:chMax val="1"/>
          <dgm:chPref val="1"/>
        </dgm:presLayoutVars>
      </dgm:prSet>
      <dgm:spPr/>
    </dgm:pt>
    <dgm:pt modelId="{351AB376-5681-47D3-835C-30FE28047314}" type="pres">
      <dgm:prSet presAssocID="{A79B8FCD-3764-436D-B325-AB2294D5C5EF}" presName="sibTrans" presStyleCnt="0"/>
      <dgm:spPr/>
    </dgm:pt>
    <dgm:pt modelId="{47A5791D-FDA2-4D20-82F7-5EDACF57CE20}" type="pres">
      <dgm:prSet presAssocID="{948BB25B-26C4-495F-9DAC-3531039D4CFB}" presName="compNode" presStyleCnt="0"/>
      <dgm:spPr/>
    </dgm:pt>
    <dgm:pt modelId="{D80F4AFE-B192-49B6-BB3D-B82A35556008}" type="pres">
      <dgm:prSet presAssocID="{948BB25B-26C4-495F-9DAC-3531039D4CFB}" presName="iconBgRect" presStyleLbl="bgShp" presStyleIdx="1" presStyleCnt="6"/>
      <dgm:spPr/>
    </dgm:pt>
    <dgm:pt modelId="{42EE9CA3-EF51-49D6-843C-A3A81134B1F9}" type="pres">
      <dgm:prSet presAssocID="{948BB25B-26C4-495F-9DAC-3531039D4CFB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77023E19-67AE-463E-8022-D6574D193245}" type="pres">
      <dgm:prSet presAssocID="{948BB25B-26C4-495F-9DAC-3531039D4CFB}" presName="spaceRect" presStyleCnt="0"/>
      <dgm:spPr/>
    </dgm:pt>
    <dgm:pt modelId="{70256D65-060F-4753-A537-00C70898F5FA}" type="pres">
      <dgm:prSet presAssocID="{948BB25B-26C4-495F-9DAC-3531039D4CFB}" presName="textRect" presStyleLbl="revTx" presStyleIdx="1" presStyleCnt="6">
        <dgm:presLayoutVars>
          <dgm:chMax val="1"/>
          <dgm:chPref val="1"/>
        </dgm:presLayoutVars>
      </dgm:prSet>
      <dgm:spPr/>
    </dgm:pt>
    <dgm:pt modelId="{97E671A7-2D31-4EAD-A906-42EBE4A7E166}" type="pres">
      <dgm:prSet presAssocID="{C775674D-1974-4205-A0D2-BE78E9EF72A0}" presName="sibTrans" presStyleCnt="0"/>
      <dgm:spPr/>
    </dgm:pt>
    <dgm:pt modelId="{8E01AB8E-7F69-4ACC-8796-FB1C1BF3A429}" type="pres">
      <dgm:prSet presAssocID="{1552D9E5-D0A5-4DC9-AE02-F9A7AC83376E}" presName="compNode" presStyleCnt="0"/>
      <dgm:spPr/>
    </dgm:pt>
    <dgm:pt modelId="{A26C2912-9B4C-43A7-BBF2-7EDA2A17F5AF}" type="pres">
      <dgm:prSet presAssocID="{1552D9E5-D0A5-4DC9-AE02-F9A7AC83376E}" presName="iconBgRect" presStyleLbl="bgShp" presStyleIdx="2" presStyleCnt="6"/>
      <dgm:spPr/>
    </dgm:pt>
    <dgm:pt modelId="{6345EECF-7DF6-48BF-BE39-A9AB881A8320}" type="pres">
      <dgm:prSet presAssocID="{1552D9E5-D0A5-4DC9-AE02-F9A7AC83376E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C3FD03C2-E4D7-4415-A903-39484523E4C1}" type="pres">
      <dgm:prSet presAssocID="{1552D9E5-D0A5-4DC9-AE02-F9A7AC83376E}" presName="spaceRect" presStyleCnt="0"/>
      <dgm:spPr/>
    </dgm:pt>
    <dgm:pt modelId="{AF620660-020D-4271-AD5E-DFA05508C2DE}" type="pres">
      <dgm:prSet presAssocID="{1552D9E5-D0A5-4DC9-AE02-F9A7AC83376E}" presName="textRect" presStyleLbl="revTx" presStyleIdx="2" presStyleCnt="6">
        <dgm:presLayoutVars>
          <dgm:chMax val="1"/>
          <dgm:chPref val="1"/>
        </dgm:presLayoutVars>
      </dgm:prSet>
      <dgm:spPr/>
    </dgm:pt>
    <dgm:pt modelId="{FB95184A-2DB9-4DAA-BE3F-2CD70309F6BD}" type="pres">
      <dgm:prSet presAssocID="{A6C1621D-FCC3-4A17-9398-A6657EA1E532}" presName="sibTrans" presStyleCnt="0"/>
      <dgm:spPr/>
    </dgm:pt>
    <dgm:pt modelId="{4F3BF4A0-DBDF-4C4B-A256-4BE7840F0E44}" type="pres">
      <dgm:prSet presAssocID="{1EF06561-6CF2-48C5-8CA6-5987E1BD37B9}" presName="compNode" presStyleCnt="0"/>
      <dgm:spPr/>
    </dgm:pt>
    <dgm:pt modelId="{966DA088-AD68-4BCD-A99F-3C21FB1526FA}" type="pres">
      <dgm:prSet presAssocID="{1EF06561-6CF2-48C5-8CA6-5987E1BD37B9}" presName="iconBgRect" presStyleLbl="bgShp" presStyleIdx="3" presStyleCnt="6"/>
      <dgm:spPr/>
    </dgm:pt>
    <dgm:pt modelId="{5ECB89C8-EB1B-4D44-A6E5-30FA310C0D59}" type="pres">
      <dgm:prSet presAssocID="{1EF06561-6CF2-48C5-8CA6-5987E1BD37B9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FE1E581D-4E92-44E3-8CAF-C944983D28D7}" type="pres">
      <dgm:prSet presAssocID="{1EF06561-6CF2-48C5-8CA6-5987E1BD37B9}" presName="spaceRect" presStyleCnt="0"/>
      <dgm:spPr/>
    </dgm:pt>
    <dgm:pt modelId="{A6E0A267-116D-4A5E-8133-DF07719C99AE}" type="pres">
      <dgm:prSet presAssocID="{1EF06561-6CF2-48C5-8CA6-5987E1BD37B9}" presName="textRect" presStyleLbl="revTx" presStyleIdx="3" presStyleCnt="6">
        <dgm:presLayoutVars>
          <dgm:chMax val="1"/>
          <dgm:chPref val="1"/>
        </dgm:presLayoutVars>
      </dgm:prSet>
      <dgm:spPr/>
    </dgm:pt>
    <dgm:pt modelId="{FCCCBD1B-77B6-411E-9D8D-C624D893ED63}" type="pres">
      <dgm:prSet presAssocID="{8ED2D313-5711-47CC-9373-7A5B229EAEDF}" presName="sibTrans" presStyleCnt="0"/>
      <dgm:spPr/>
    </dgm:pt>
    <dgm:pt modelId="{CE1FE3CE-8B4E-4875-AC67-9D7A53616FAB}" type="pres">
      <dgm:prSet presAssocID="{3132C058-E151-44FD-8F12-75061F3CF0EB}" presName="compNode" presStyleCnt="0"/>
      <dgm:spPr/>
    </dgm:pt>
    <dgm:pt modelId="{A2039891-B27D-4CE8-ACAF-5545064C052A}" type="pres">
      <dgm:prSet presAssocID="{3132C058-E151-44FD-8F12-75061F3CF0EB}" presName="iconBgRect" presStyleLbl="bgShp" presStyleIdx="4" presStyleCnt="6"/>
      <dgm:spPr/>
    </dgm:pt>
    <dgm:pt modelId="{845C7D86-C961-478F-9DA8-DC922F2515BE}" type="pres">
      <dgm:prSet presAssocID="{3132C058-E151-44FD-8F12-75061F3CF0EB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C88ED7A7-7F9F-4D65-93CB-CCEDB8E0CDA5}" type="pres">
      <dgm:prSet presAssocID="{3132C058-E151-44FD-8F12-75061F3CF0EB}" presName="spaceRect" presStyleCnt="0"/>
      <dgm:spPr/>
    </dgm:pt>
    <dgm:pt modelId="{5E8860D7-EEB8-4401-94BB-F033401758B5}" type="pres">
      <dgm:prSet presAssocID="{3132C058-E151-44FD-8F12-75061F3CF0EB}" presName="textRect" presStyleLbl="revTx" presStyleIdx="4" presStyleCnt="6">
        <dgm:presLayoutVars>
          <dgm:chMax val="1"/>
          <dgm:chPref val="1"/>
        </dgm:presLayoutVars>
      </dgm:prSet>
      <dgm:spPr/>
    </dgm:pt>
    <dgm:pt modelId="{56F134AF-2571-475F-ACD4-4A0C7E52292B}" type="pres">
      <dgm:prSet presAssocID="{1BB6914E-7BE6-448A-8488-BBCAF2B851CF}" presName="sibTrans" presStyleCnt="0"/>
      <dgm:spPr/>
    </dgm:pt>
    <dgm:pt modelId="{28E265FC-A2A6-4041-B3BC-804E12E6A4E9}" type="pres">
      <dgm:prSet presAssocID="{2B47F011-25E5-45DB-B6EC-7FABC78530F6}" presName="compNode" presStyleCnt="0"/>
      <dgm:spPr/>
    </dgm:pt>
    <dgm:pt modelId="{A5601A13-D653-4589-A57C-1DE540565228}" type="pres">
      <dgm:prSet presAssocID="{2B47F011-25E5-45DB-B6EC-7FABC78530F6}" presName="iconBgRect" presStyleLbl="bgShp" presStyleIdx="5" presStyleCnt="6"/>
      <dgm:spPr/>
    </dgm:pt>
    <dgm:pt modelId="{9CB15531-C1E6-47EE-9A05-15BB9BDBCB87}" type="pres">
      <dgm:prSet presAssocID="{2B47F011-25E5-45DB-B6EC-7FABC78530F6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DE43B016-E3F8-40CC-8A80-B2C136705308}" type="pres">
      <dgm:prSet presAssocID="{2B47F011-25E5-45DB-B6EC-7FABC78530F6}" presName="spaceRect" presStyleCnt="0"/>
      <dgm:spPr/>
    </dgm:pt>
    <dgm:pt modelId="{A8DF3D05-C62A-4991-9B1B-D7D756C0C053}" type="pres">
      <dgm:prSet presAssocID="{2B47F011-25E5-45DB-B6EC-7FABC78530F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97B6B0E-10AA-4EB1-BB44-ED92F6E97C0E}" srcId="{39A59285-1B1D-451B-9CA3-C3016947BC91}" destId="{3132C058-E151-44FD-8F12-75061F3CF0EB}" srcOrd="4" destOrd="0" parTransId="{01CA0E13-4FBB-4E83-BBB4-874E6DA6FBFD}" sibTransId="{1BB6914E-7BE6-448A-8488-BBCAF2B851CF}"/>
    <dgm:cxn modelId="{A5C0C524-B9F2-4BD4-B55D-AB3117F8E846}" srcId="{39A59285-1B1D-451B-9CA3-C3016947BC91}" destId="{2B47F011-25E5-45DB-B6EC-7FABC78530F6}" srcOrd="5" destOrd="0" parTransId="{D180FFAB-E7C1-414F-94C9-B4141FC98117}" sibTransId="{CE11F380-5A78-4D27-B8C3-C3BDAF199E2A}"/>
    <dgm:cxn modelId="{A1F25033-AE7D-45E4-B351-F0A322BDEBFB}" type="presOf" srcId="{948BB25B-26C4-495F-9DAC-3531039D4CFB}" destId="{70256D65-060F-4753-A537-00C70898F5FA}" srcOrd="0" destOrd="0" presId="urn:microsoft.com/office/officeart/2018/5/layout/IconCircleLabelList"/>
    <dgm:cxn modelId="{1F911754-1375-418B-8C9E-8501D28EE936}" type="presOf" srcId="{1552D9E5-D0A5-4DC9-AE02-F9A7AC83376E}" destId="{AF620660-020D-4271-AD5E-DFA05508C2DE}" srcOrd="0" destOrd="0" presId="urn:microsoft.com/office/officeart/2018/5/layout/IconCircleLabelList"/>
    <dgm:cxn modelId="{1A6BC255-0E13-45C9-87DC-A85A756DBAFE}" type="presOf" srcId="{58EB0623-8CDA-4DCB-802B-11D7276CEB0F}" destId="{1771D899-A5AF-4490-8126-AF9F6106CF21}" srcOrd="0" destOrd="0" presId="urn:microsoft.com/office/officeart/2018/5/layout/IconCircleLabelList"/>
    <dgm:cxn modelId="{BB04877F-CEDB-4243-80B6-678E4AE3A122}" type="presOf" srcId="{2B47F011-25E5-45DB-B6EC-7FABC78530F6}" destId="{A8DF3D05-C62A-4991-9B1B-D7D756C0C053}" srcOrd="0" destOrd="0" presId="urn:microsoft.com/office/officeart/2018/5/layout/IconCircleLabelList"/>
    <dgm:cxn modelId="{F5B00295-24EC-4AB3-8293-E2A3C04310D3}" srcId="{39A59285-1B1D-451B-9CA3-C3016947BC91}" destId="{1552D9E5-D0A5-4DC9-AE02-F9A7AC83376E}" srcOrd="2" destOrd="0" parTransId="{259EE189-9B92-449A-BB98-610EE03FA98B}" sibTransId="{A6C1621D-FCC3-4A17-9398-A6657EA1E532}"/>
    <dgm:cxn modelId="{06559F95-FEA4-4176-90E5-74AE2FE13FA3}" type="presOf" srcId="{1EF06561-6CF2-48C5-8CA6-5987E1BD37B9}" destId="{A6E0A267-116D-4A5E-8133-DF07719C99AE}" srcOrd="0" destOrd="0" presId="urn:microsoft.com/office/officeart/2018/5/layout/IconCircleLabelList"/>
    <dgm:cxn modelId="{25C61CB5-D15D-468A-A4BE-6DB9D42F51F8}" type="presOf" srcId="{39A59285-1B1D-451B-9CA3-C3016947BC91}" destId="{C0DE8559-2E1F-4949-A9BC-4100ED5AE9D7}" srcOrd="0" destOrd="0" presId="urn:microsoft.com/office/officeart/2018/5/layout/IconCircleLabelList"/>
    <dgm:cxn modelId="{B9FD36BD-9889-4232-91E0-CEE9B9914022}" srcId="{39A59285-1B1D-451B-9CA3-C3016947BC91}" destId="{1EF06561-6CF2-48C5-8CA6-5987E1BD37B9}" srcOrd="3" destOrd="0" parTransId="{F55FB0E4-B0B3-4C9F-980E-974F31EA57AF}" sibTransId="{8ED2D313-5711-47CC-9373-7A5B229EAEDF}"/>
    <dgm:cxn modelId="{80F655BF-0579-4118-A739-F8B4A206FDB3}" srcId="{39A59285-1B1D-451B-9CA3-C3016947BC91}" destId="{948BB25B-26C4-495F-9DAC-3531039D4CFB}" srcOrd="1" destOrd="0" parTransId="{0EAC8094-169D-445F-99DA-3069BBD8A392}" sibTransId="{C775674D-1974-4205-A0D2-BE78E9EF72A0}"/>
    <dgm:cxn modelId="{F7EE94D1-600A-4D2D-A0DC-15F390FCD386}" srcId="{39A59285-1B1D-451B-9CA3-C3016947BC91}" destId="{58EB0623-8CDA-4DCB-802B-11D7276CEB0F}" srcOrd="0" destOrd="0" parTransId="{E6CEEEA0-6309-480D-AE74-91FD63008E8C}" sibTransId="{A79B8FCD-3764-436D-B325-AB2294D5C5EF}"/>
    <dgm:cxn modelId="{14134CF3-6B8D-41BE-8241-B5065FB1E1D8}" type="presOf" srcId="{3132C058-E151-44FD-8F12-75061F3CF0EB}" destId="{5E8860D7-EEB8-4401-94BB-F033401758B5}" srcOrd="0" destOrd="0" presId="urn:microsoft.com/office/officeart/2018/5/layout/IconCircleLabelList"/>
    <dgm:cxn modelId="{B3CDFD3D-CD52-443C-91CB-037855B199D5}" type="presParOf" srcId="{C0DE8559-2E1F-4949-A9BC-4100ED5AE9D7}" destId="{E468C4C4-C382-4633-A771-4D5F384A3488}" srcOrd="0" destOrd="0" presId="urn:microsoft.com/office/officeart/2018/5/layout/IconCircleLabelList"/>
    <dgm:cxn modelId="{9D9AA4A3-0C3F-41FB-88C4-875CC7E80759}" type="presParOf" srcId="{E468C4C4-C382-4633-A771-4D5F384A3488}" destId="{FC73AB72-A166-4196-8735-7C37B1CD4B8C}" srcOrd="0" destOrd="0" presId="urn:microsoft.com/office/officeart/2018/5/layout/IconCircleLabelList"/>
    <dgm:cxn modelId="{D32919BE-3897-4DC3-B37E-9BAA91D6798D}" type="presParOf" srcId="{E468C4C4-C382-4633-A771-4D5F384A3488}" destId="{7C4EDB73-B807-467E-B8ED-75499C711340}" srcOrd="1" destOrd="0" presId="urn:microsoft.com/office/officeart/2018/5/layout/IconCircleLabelList"/>
    <dgm:cxn modelId="{2476E225-707F-40F6-BC7F-2B27DCD2543B}" type="presParOf" srcId="{E468C4C4-C382-4633-A771-4D5F384A3488}" destId="{14079F0C-2F08-4DBE-B69D-EF887FF7003E}" srcOrd="2" destOrd="0" presId="urn:microsoft.com/office/officeart/2018/5/layout/IconCircleLabelList"/>
    <dgm:cxn modelId="{E2524EA5-D7BC-4367-9B29-270471E3BC85}" type="presParOf" srcId="{E468C4C4-C382-4633-A771-4D5F384A3488}" destId="{1771D899-A5AF-4490-8126-AF9F6106CF21}" srcOrd="3" destOrd="0" presId="urn:microsoft.com/office/officeart/2018/5/layout/IconCircleLabelList"/>
    <dgm:cxn modelId="{A3771E50-9558-4AAE-A86C-5E6AF8093907}" type="presParOf" srcId="{C0DE8559-2E1F-4949-A9BC-4100ED5AE9D7}" destId="{351AB376-5681-47D3-835C-30FE28047314}" srcOrd="1" destOrd="0" presId="urn:microsoft.com/office/officeart/2018/5/layout/IconCircleLabelList"/>
    <dgm:cxn modelId="{82353111-6F1D-4722-987C-93B52E0C0554}" type="presParOf" srcId="{C0DE8559-2E1F-4949-A9BC-4100ED5AE9D7}" destId="{47A5791D-FDA2-4D20-82F7-5EDACF57CE20}" srcOrd="2" destOrd="0" presId="urn:microsoft.com/office/officeart/2018/5/layout/IconCircleLabelList"/>
    <dgm:cxn modelId="{B99200AB-050F-41C7-9959-CF510ECEE87C}" type="presParOf" srcId="{47A5791D-FDA2-4D20-82F7-5EDACF57CE20}" destId="{D80F4AFE-B192-49B6-BB3D-B82A35556008}" srcOrd="0" destOrd="0" presId="urn:microsoft.com/office/officeart/2018/5/layout/IconCircleLabelList"/>
    <dgm:cxn modelId="{3F792CC4-A1CC-4CFB-83C2-65EF3748B619}" type="presParOf" srcId="{47A5791D-FDA2-4D20-82F7-5EDACF57CE20}" destId="{42EE9CA3-EF51-49D6-843C-A3A81134B1F9}" srcOrd="1" destOrd="0" presId="urn:microsoft.com/office/officeart/2018/5/layout/IconCircleLabelList"/>
    <dgm:cxn modelId="{F211DF6B-CED2-46A6-91EC-D0E3C7933BEE}" type="presParOf" srcId="{47A5791D-FDA2-4D20-82F7-5EDACF57CE20}" destId="{77023E19-67AE-463E-8022-D6574D193245}" srcOrd="2" destOrd="0" presId="urn:microsoft.com/office/officeart/2018/5/layout/IconCircleLabelList"/>
    <dgm:cxn modelId="{D44C1BB3-9B36-4476-9D02-CD2E0AB84907}" type="presParOf" srcId="{47A5791D-FDA2-4D20-82F7-5EDACF57CE20}" destId="{70256D65-060F-4753-A537-00C70898F5FA}" srcOrd="3" destOrd="0" presId="urn:microsoft.com/office/officeart/2018/5/layout/IconCircleLabelList"/>
    <dgm:cxn modelId="{559B9C5E-8C87-4B59-90B6-8CAB32A15CB1}" type="presParOf" srcId="{C0DE8559-2E1F-4949-A9BC-4100ED5AE9D7}" destId="{97E671A7-2D31-4EAD-A906-42EBE4A7E166}" srcOrd="3" destOrd="0" presId="urn:microsoft.com/office/officeart/2018/5/layout/IconCircleLabelList"/>
    <dgm:cxn modelId="{369F594C-4D40-4E13-8DD0-95CBA8CE3266}" type="presParOf" srcId="{C0DE8559-2E1F-4949-A9BC-4100ED5AE9D7}" destId="{8E01AB8E-7F69-4ACC-8796-FB1C1BF3A429}" srcOrd="4" destOrd="0" presId="urn:microsoft.com/office/officeart/2018/5/layout/IconCircleLabelList"/>
    <dgm:cxn modelId="{D87697AC-146D-44AC-A60A-4C37366EF03B}" type="presParOf" srcId="{8E01AB8E-7F69-4ACC-8796-FB1C1BF3A429}" destId="{A26C2912-9B4C-43A7-BBF2-7EDA2A17F5AF}" srcOrd="0" destOrd="0" presId="urn:microsoft.com/office/officeart/2018/5/layout/IconCircleLabelList"/>
    <dgm:cxn modelId="{94B0BE78-3AFD-4280-ABB0-ACB69BBD006A}" type="presParOf" srcId="{8E01AB8E-7F69-4ACC-8796-FB1C1BF3A429}" destId="{6345EECF-7DF6-48BF-BE39-A9AB881A8320}" srcOrd="1" destOrd="0" presId="urn:microsoft.com/office/officeart/2018/5/layout/IconCircleLabelList"/>
    <dgm:cxn modelId="{FB379BFC-D602-41C5-A4A5-9071A77F795C}" type="presParOf" srcId="{8E01AB8E-7F69-4ACC-8796-FB1C1BF3A429}" destId="{C3FD03C2-E4D7-4415-A903-39484523E4C1}" srcOrd="2" destOrd="0" presId="urn:microsoft.com/office/officeart/2018/5/layout/IconCircleLabelList"/>
    <dgm:cxn modelId="{662B6886-5DA4-4903-9DFE-8E2A4D18E15D}" type="presParOf" srcId="{8E01AB8E-7F69-4ACC-8796-FB1C1BF3A429}" destId="{AF620660-020D-4271-AD5E-DFA05508C2DE}" srcOrd="3" destOrd="0" presId="urn:microsoft.com/office/officeart/2018/5/layout/IconCircleLabelList"/>
    <dgm:cxn modelId="{AC6EF961-EAE6-4069-B74C-383CB33CBC95}" type="presParOf" srcId="{C0DE8559-2E1F-4949-A9BC-4100ED5AE9D7}" destId="{FB95184A-2DB9-4DAA-BE3F-2CD70309F6BD}" srcOrd="5" destOrd="0" presId="urn:microsoft.com/office/officeart/2018/5/layout/IconCircleLabelList"/>
    <dgm:cxn modelId="{584276F3-446D-41F4-95E7-CEAE8F23B923}" type="presParOf" srcId="{C0DE8559-2E1F-4949-A9BC-4100ED5AE9D7}" destId="{4F3BF4A0-DBDF-4C4B-A256-4BE7840F0E44}" srcOrd="6" destOrd="0" presId="urn:microsoft.com/office/officeart/2018/5/layout/IconCircleLabelList"/>
    <dgm:cxn modelId="{2282F0B5-D331-44B1-8892-081DA7BD2479}" type="presParOf" srcId="{4F3BF4A0-DBDF-4C4B-A256-4BE7840F0E44}" destId="{966DA088-AD68-4BCD-A99F-3C21FB1526FA}" srcOrd="0" destOrd="0" presId="urn:microsoft.com/office/officeart/2018/5/layout/IconCircleLabelList"/>
    <dgm:cxn modelId="{DF35E97A-B627-46D9-94C2-E919E8069F1E}" type="presParOf" srcId="{4F3BF4A0-DBDF-4C4B-A256-4BE7840F0E44}" destId="{5ECB89C8-EB1B-4D44-A6E5-30FA310C0D59}" srcOrd="1" destOrd="0" presId="urn:microsoft.com/office/officeart/2018/5/layout/IconCircleLabelList"/>
    <dgm:cxn modelId="{417198C7-DBC3-4C02-96B0-BBF66EA180CE}" type="presParOf" srcId="{4F3BF4A0-DBDF-4C4B-A256-4BE7840F0E44}" destId="{FE1E581D-4E92-44E3-8CAF-C944983D28D7}" srcOrd="2" destOrd="0" presId="urn:microsoft.com/office/officeart/2018/5/layout/IconCircleLabelList"/>
    <dgm:cxn modelId="{4E372DA3-7313-491F-80FF-55D13811F8F0}" type="presParOf" srcId="{4F3BF4A0-DBDF-4C4B-A256-4BE7840F0E44}" destId="{A6E0A267-116D-4A5E-8133-DF07719C99AE}" srcOrd="3" destOrd="0" presId="urn:microsoft.com/office/officeart/2018/5/layout/IconCircleLabelList"/>
    <dgm:cxn modelId="{21FF13FC-69C9-4EA5-B0FB-A0BF9CDD1474}" type="presParOf" srcId="{C0DE8559-2E1F-4949-A9BC-4100ED5AE9D7}" destId="{FCCCBD1B-77B6-411E-9D8D-C624D893ED63}" srcOrd="7" destOrd="0" presId="urn:microsoft.com/office/officeart/2018/5/layout/IconCircleLabelList"/>
    <dgm:cxn modelId="{97CE8669-E73F-4FD3-A1A4-DAB8AB394A7B}" type="presParOf" srcId="{C0DE8559-2E1F-4949-A9BC-4100ED5AE9D7}" destId="{CE1FE3CE-8B4E-4875-AC67-9D7A53616FAB}" srcOrd="8" destOrd="0" presId="urn:microsoft.com/office/officeart/2018/5/layout/IconCircleLabelList"/>
    <dgm:cxn modelId="{E3DCCDFF-5476-45E8-B2D8-2008E889E10D}" type="presParOf" srcId="{CE1FE3CE-8B4E-4875-AC67-9D7A53616FAB}" destId="{A2039891-B27D-4CE8-ACAF-5545064C052A}" srcOrd="0" destOrd="0" presId="urn:microsoft.com/office/officeart/2018/5/layout/IconCircleLabelList"/>
    <dgm:cxn modelId="{4260788C-DD38-4B62-8172-5622AB4F5688}" type="presParOf" srcId="{CE1FE3CE-8B4E-4875-AC67-9D7A53616FAB}" destId="{845C7D86-C961-478F-9DA8-DC922F2515BE}" srcOrd="1" destOrd="0" presId="urn:microsoft.com/office/officeart/2018/5/layout/IconCircleLabelList"/>
    <dgm:cxn modelId="{F004C43C-24E1-4E5B-BA03-85F940DF0D2D}" type="presParOf" srcId="{CE1FE3CE-8B4E-4875-AC67-9D7A53616FAB}" destId="{C88ED7A7-7F9F-4D65-93CB-CCEDB8E0CDA5}" srcOrd="2" destOrd="0" presId="urn:microsoft.com/office/officeart/2018/5/layout/IconCircleLabelList"/>
    <dgm:cxn modelId="{3DF73D7C-404F-4146-BC88-67FEACDF8647}" type="presParOf" srcId="{CE1FE3CE-8B4E-4875-AC67-9D7A53616FAB}" destId="{5E8860D7-EEB8-4401-94BB-F033401758B5}" srcOrd="3" destOrd="0" presId="urn:microsoft.com/office/officeart/2018/5/layout/IconCircleLabelList"/>
    <dgm:cxn modelId="{03FBC5B8-C4B3-421C-8A1E-AB727B8FEA0F}" type="presParOf" srcId="{C0DE8559-2E1F-4949-A9BC-4100ED5AE9D7}" destId="{56F134AF-2571-475F-ACD4-4A0C7E52292B}" srcOrd="9" destOrd="0" presId="urn:microsoft.com/office/officeart/2018/5/layout/IconCircleLabelList"/>
    <dgm:cxn modelId="{73D1F82E-4225-478A-A4C1-90B89EC174CD}" type="presParOf" srcId="{C0DE8559-2E1F-4949-A9BC-4100ED5AE9D7}" destId="{28E265FC-A2A6-4041-B3BC-804E12E6A4E9}" srcOrd="10" destOrd="0" presId="urn:microsoft.com/office/officeart/2018/5/layout/IconCircleLabelList"/>
    <dgm:cxn modelId="{A85EC2CC-4C3C-43B5-95E1-7181E1E95AB2}" type="presParOf" srcId="{28E265FC-A2A6-4041-B3BC-804E12E6A4E9}" destId="{A5601A13-D653-4589-A57C-1DE540565228}" srcOrd="0" destOrd="0" presId="urn:microsoft.com/office/officeart/2018/5/layout/IconCircleLabelList"/>
    <dgm:cxn modelId="{4D0870F8-1B03-4B01-8A70-211F1253DA59}" type="presParOf" srcId="{28E265FC-A2A6-4041-B3BC-804E12E6A4E9}" destId="{9CB15531-C1E6-47EE-9A05-15BB9BDBCB87}" srcOrd="1" destOrd="0" presId="urn:microsoft.com/office/officeart/2018/5/layout/IconCircleLabelList"/>
    <dgm:cxn modelId="{3D1F4406-E7CC-4A13-949C-8C22DA898842}" type="presParOf" srcId="{28E265FC-A2A6-4041-B3BC-804E12E6A4E9}" destId="{DE43B016-E3F8-40CC-8A80-B2C136705308}" srcOrd="2" destOrd="0" presId="urn:microsoft.com/office/officeart/2018/5/layout/IconCircleLabelList"/>
    <dgm:cxn modelId="{7F925054-CDAA-4D90-B23E-9FBCBD46694B}" type="presParOf" srcId="{28E265FC-A2A6-4041-B3BC-804E12E6A4E9}" destId="{A8DF3D05-C62A-4991-9B1B-D7D756C0C05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DB353A-995F-44FC-B86B-59AC1380F4E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74F32E-0703-4C05-AC81-81E45C1E3ACC}">
      <dgm:prSet phldrT="[Text]"/>
      <dgm:spPr/>
      <dgm:t>
        <a:bodyPr/>
        <a:lstStyle/>
        <a:p>
          <a:r>
            <a:rPr lang="en-US" dirty="0"/>
            <a:t>REVIEW 105 priority topics and clinical features</a:t>
          </a:r>
        </a:p>
      </dgm:t>
    </dgm:pt>
    <dgm:pt modelId="{94B8A6E6-896C-49C1-95BA-E7E592C55AA1}" type="parTrans" cxnId="{DE698CD1-1072-4A83-BA95-E334B3688502}">
      <dgm:prSet/>
      <dgm:spPr/>
      <dgm:t>
        <a:bodyPr/>
        <a:lstStyle/>
        <a:p>
          <a:endParaRPr lang="en-US"/>
        </a:p>
      </dgm:t>
    </dgm:pt>
    <dgm:pt modelId="{3B3DF99F-7132-4AF3-AA6C-493F3F69ED02}" type="sibTrans" cxnId="{DE698CD1-1072-4A83-BA95-E334B3688502}">
      <dgm:prSet/>
      <dgm:spPr/>
      <dgm:t>
        <a:bodyPr/>
        <a:lstStyle/>
        <a:p>
          <a:endParaRPr lang="en-US"/>
        </a:p>
      </dgm:t>
    </dgm:pt>
    <dgm:pt modelId="{664F1BBA-F481-40EB-B0DC-69E8E8657978}">
      <dgm:prSet phldrT="[Text]"/>
      <dgm:spPr/>
      <dgm:t>
        <a:bodyPr/>
        <a:lstStyle/>
        <a:p>
          <a:r>
            <a:rPr lang="en-US" dirty="0"/>
            <a:t>FIND review articles and Canadian guidelines on the topic</a:t>
          </a:r>
        </a:p>
      </dgm:t>
    </dgm:pt>
    <dgm:pt modelId="{264FF222-9D54-431F-961C-E8B6E7844C1C}" type="parTrans" cxnId="{9BDF5D51-9EC3-4D73-A18F-C485E6FB4DAB}">
      <dgm:prSet/>
      <dgm:spPr/>
      <dgm:t>
        <a:bodyPr/>
        <a:lstStyle/>
        <a:p>
          <a:endParaRPr lang="en-US"/>
        </a:p>
      </dgm:t>
    </dgm:pt>
    <dgm:pt modelId="{C3FA5689-DB79-4F50-9979-115D11B70C8E}" type="sibTrans" cxnId="{9BDF5D51-9EC3-4D73-A18F-C485E6FB4DAB}">
      <dgm:prSet/>
      <dgm:spPr/>
      <dgm:t>
        <a:bodyPr/>
        <a:lstStyle/>
        <a:p>
          <a:endParaRPr lang="en-US"/>
        </a:p>
      </dgm:t>
    </dgm:pt>
    <dgm:pt modelId="{1BCFBA9F-F937-44D3-9CE0-44580509642F}">
      <dgm:prSet phldrT="[Text]"/>
      <dgm:spPr/>
      <dgm:t>
        <a:bodyPr/>
        <a:lstStyle/>
        <a:p>
          <a:r>
            <a:rPr lang="en-US" dirty="0"/>
            <a:t>CONSIDER setting (clinic, ER, ward, PCH </a:t>
          </a:r>
          <a:r>
            <a:rPr lang="en-US" dirty="0" err="1"/>
            <a:t>etc</a:t>
          </a:r>
          <a:r>
            <a:rPr lang="en-US" dirty="0"/>
            <a:t>)</a:t>
          </a:r>
        </a:p>
      </dgm:t>
    </dgm:pt>
    <dgm:pt modelId="{006BCF09-E486-43AE-9766-FBEAC080ED8D}" type="parTrans" cxnId="{5C9A3C10-3109-4DF1-BB35-F4AB9964B506}">
      <dgm:prSet/>
      <dgm:spPr/>
      <dgm:t>
        <a:bodyPr/>
        <a:lstStyle/>
        <a:p>
          <a:endParaRPr lang="en-US"/>
        </a:p>
      </dgm:t>
    </dgm:pt>
    <dgm:pt modelId="{D319B86E-5D67-4BD8-B58B-FCDB3EAF5E6F}" type="sibTrans" cxnId="{5C9A3C10-3109-4DF1-BB35-F4AB9964B506}">
      <dgm:prSet/>
      <dgm:spPr/>
      <dgm:t>
        <a:bodyPr/>
        <a:lstStyle/>
        <a:p>
          <a:endParaRPr lang="en-US"/>
        </a:p>
      </dgm:t>
    </dgm:pt>
    <dgm:pt modelId="{5E348333-70BD-4427-90E3-E7D2ED56CE4C}">
      <dgm:prSet/>
      <dgm:spPr/>
      <dgm:t>
        <a:bodyPr/>
        <a:lstStyle/>
        <a:p>
          <a:r>
            <a:rPr lang="en-US" dirty="0"/>
            <a:t>MAINTAIN a pan-Canadian perspective</a:t>
          </a:r>
        </a:p>
      </dgm:t>
    </dgm:pt>
    <dgm:pt modelId="{2FA385B6-03CF-4CB2-9F66-8B88BBD52C82}" type="parTrans" cxnId="{5B221E93-207C-4FB0-9086-6C2F26A5A60D}">
      <dgm:prSet/>
      <dgm:spPr/>
      <dgm:t>
        <a:bodyPr/>
        <a:lstStyle/>
        <a:p>
          <a:endParaRPr lang="en-US"/>
        </a:p>
      </dgm:t>
    </dgm:pt>
    <dgm:pt modelId="{3D4149C0-8E76-4548-A2F8-357220457833}" type="sibTrans" cxnId="{5B221E93-207C-4FB0-9086-6C2F26A5A60D}">
      <dgm:prSet/>
      <dgm:spPr/>
      <dgm:t>
        <a:bodyPr/>
        <a:lstStyle/>
        <a:p>
          <a:endParaRPr lang="en-US"/>
        </a:p>
      </dgm:t>
    </dgm:pt>
    <dgm:pt modelId="{B8A53B65-B464-4382-B74C-72F7ADAC1028}" type="pres">
      <dgm:prSet presAssocID="{CADB353A-995F-44FC-B86B-59AC1380F4EF}" presName="linear" presStyleCnt="0">
        <dgm:presLayoutVars>
          <dgm:dir/>
          <dgm:animLvl val="lvl"/>
          <dgm:resizeHandles val="exact"/>
        </dgm:presLayoutVars>
      </dgm:prSet>
      <dgm:spPr/>
    </dgm:pt>
    <dgm:pt modelId="{88D502EF-9504-4899-AA32-70A168A3F2FC}" type="pres">
      <dgm:prSet presAssocID="{4474F32E-0703-4C05-AC81-81E45C1E3ACC}" presName="parentLin" presStyleCnt="0"/>
      <dgm:spPr/>
    </dgm:pt>
    <dgm:pt modelId="{EFE7E37A-80BD-41FB-9817-1BF50770DE01}" type="pres">
      <dgm:prSet presAssocID="{4474F32E-0703-4C05-AC81-81E45C1E3ACC}" presName="parentLeftMargin" presStyleLbl="node1" presStyleIdx="0" presStyleCnt="4"/>
      <dgm:spPr/>
    </dgm:pt>
    <dgm:pt modelId="{12701D8F-8400-4A9D-B999-71F884F1128C}" type="pres">
      <dgm:prSet presAssocID="{4474F32E-0703-4C05-AC81-81E45C1E3AC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7194985-7CCE-45E3-8E5A-343A868B10A8}" type="pres">
      <dgm:prSet presAssocID="{4474F32E-0703-4C05-AC81-81E45C1E3ACC}" presName="negativeSpace" presStyleCnt="0"/>
      <dgm:spPr/>
    </dgm:pt>
    <dgm:pt modelId="{79DC1072-708A-4A89-B116-97C9C98AC71D}" type="pres">
      <dgm:prSet presAssocID="{4474F32E-0703-4C05-AC81-81E45C1E3ACC}" presName="childText" presStyleLbl="conFgAcc1" presStyleIdx="0" presStyleCnt="4">
        <dgm:presLayoutVars>
          <dgm:bulletEnabled val="1"/>
        </dgm:presLayoutVars>
      </dgm:prSet>
      <dgm:spPr/>
    </dgm:pt>
    <dgm:pt modelId="{3C53130F-2ADE-42F7-9445-51C9F664E1C2}" type="pres">
      <dgm:prSet presAssocID="{3B3DF99F-7132-4AF3-AA6C-493F3F69ED02}" presName="spaceBetweenRectangles" presStyleCnt="0"/>
      <dgm:spPr/>
    </dgm:pt>
    <dgm:pt modelId="{7C94DE65-6D9A-4F39-9E8B-56AFC5B5A64A}" type="pres">
      <dgm:prSet presAssocID="{664F1BBA-F481-40EB-B0DC-69E8E8657978}" presName="parentLin" presStyleCnt="0"/>
      <dgm:spPr/>
    </dgm:pt>
    <dgm:pt modelId="{5B7A1D82-D53C-4338-9B0B-784A90CD0C53}" type="pres">
      <dgm:prSet presAssocID="{664F1BBA-F481-40EB-B0DC-69E8E8657978}" presName="parentLeftMargin" presStyleLbl="node1" presStyleIdx="0" presStyleCnt="4"/>
      <dgm:spPr/>
    </dgm:pt>
    <dgm:pt modelId="{85F5134F-0918-465E-87F8-2E81D150570E}" type="pres">
      <dgm:prSet presAssocID="{664F1BBA-F481-40EB-B0DC-69E8E865797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5620682-E23A-457B-B8FC-BE8AE6F02133}" type="pres">
      <dgm:prSet presAssocID="{664F1BBA-F481-40EB-B0DC-69E8E8657978}" presName="negativeSpace" presStyleCnt="0"/>
      <dgm:spPr/>
    </dgm:pt>
    <dgm:pt modelId="{CA670EB8-2A1B-4E6F-8976-3C226296D91B}" type="pres">
      <dgm:prSet presAssocID="{664F1BBA-F481-40EB-B0DC-69E8E8657978}" presName="childText" presStyleLbl="conFgAcc1" presStyleIdx="1" presStyleCnt="4">
        <dgm:presLayoutVars>
          <dgm:bulletEnabled val="1"/>
        </dgm:presLayoutVars>
      </dgm:prSet>
      <dgm:spPr/>
    </dgm:pt>
    <dgm:pt modelId="{0531E8A2-3F3C-492A-BC51-BC3DA362FF6F}" type="pres">
      <dgm:prSet presAssocID="{C3FA5689-DB79-4F50-9979-115D11B70C8E}" presName="spaceBetweenRectangles" presStyleCnt="0"/>
      <dgm:spPr/>
    </dgm:pt>
    <dgm:pt modelId="{AF1BBCD2-46DC-400D-B6E9-A7AAEFE663AB}" type="pres">
      <dgm:prSet presAssocID="{5E348333-70BD-4427-90E3-E7D2ED56CE4C}" presName="parentLin" presStyleCnt="0"/>
      <dgm:spPr/>
    </dgm:pt>
    <dgm:pt modelId="{1C77B0AB-8C1C-4EF5-8D5F-3CC12BDDC6B9}" type="pres">
      <dgm:prSet presAssocID="{5E348333-70BD-4427-90E3-E7D2ED56CE4C}" presName="parentLeftMargin" presStyleLbl="node1" presStyleIdx="1" presStyleCnt="4"/>
      <dgm:spPr/>
    </dgm:pt>
    <dgm:pt modelId="{7425B5ED-638F-482D-92E9-B3D6042569EE}" type="pres">
      <dgm:prSet presAssocID="{5E348333-70BD-4427-90E3-E7D2ED56CE4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0D9D2F8-DD4F-4927-BE9A-0C41E9154F81}" type="pres">
      <dgm:prSet presAssocID="{5E348333-70BD-4427-90E3-E7D2ED56CE4C}" presName="negativeSpace" presStyleCnt="0"/>
      <dgm:spPr/>
    </dgm:pt>
    <dgm:pt modelId="{71A8E25B-34CD-49CA-AA6F-1C6B3E0B6229}" type="pres">
      <dgm:prSet presAssocID="{5E348333-70BD-4427-90E3-E7D2ED56CE4C}" presName="childText" presStyleLbl="conFgAcc1" presStyleIdx="2" presStyleCnt="4">
        <dgm:presLayoutVars>
          <dgm:bulletEnabled val="1"/>
        </dgm:presLayoutVars>
      </dgm:prSet>
      <dgm:spPr/>
    </dgm:pt>
    <dgm:pt modelId="{6CBF43E3-6504-495C-B10E-26BCC9ADBDA0}" type="pres">
      <dgm:prSet presAssocID="{3D4149C0-8E76-4548-A2F8-357220457833}" presName="spaceBetweenRectangles" presStyleCnt="0"/>
      <dgm:spPr/>
    </dgm:pt>
    <dgm:pt modelId="{84D17030-A748-4CA7-BEC8-5CE4399CCB39}" type="pres">
      <dgm:prSet presAssocID="{1BCFBA9F-F937-44D3-9CE0-44580509642F}" presName="parentLin" presStyleCnt="0"/>
      <dgm:spPr/>
    </dgm:pt>
    <dgm:pt modelId="{E7D28F5D-957E-406A-86BD-43BD74D60BB1}" type="pres">
      <dgm:prSet presAssocID="{1BCFBA9F-F937-44D3-9CE0-44580509642F}" presName="parentLeftMargin" presStyleLbl="node1" presStyleIdx="2" presStyleCnt="4"/>
      <dgm:spPr/>
    </dgm:pt>
    <dgm:pt modelId="{F8896E14-41D1-43F3-8723-0AE9B515D2B3}" type="pres">
      <dgm:prSet presAssocID="{1BCFBA9F-F937-44D3-9CE0-44580509642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A6E0562-4D3A-46E2-8397-60EEC3CFB5CE}" type="pres">
      <dgm:prSet presAssocID="{1BCFBA9F-F937-44D3-9CE0-44580509642F}" presName="negativeSpace" presStyleCnt="0"/>
      <dgm:spPr/>
    </dgm:pt>
    <dgm:pt modelId="{C65C24C7-2454-4AFA-B2C1-8AE35A408734}" type="pres">
      <dgm:prSet presAssocID="{1BCFBA9F-F937-44D3-9CE0-44580509642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C9A3C10-3109-4DF1-BB35-F4AB9964B506}" srcId="{CADB353A-995F-44FC-B86B-59AC1380F4EF}" destId="{1BCFBA9F-F937-44D3-9CE0-44580509642F}" srcOrd="3" destOrd="0" parTransId="{006BCF09-E486-43AE-9766-FBEAC080ED8D}" sibTransId="{D319B86E-5D67-4BD8-B58B-FCDB3EAF5E6F}"/>
    <dgm:cxn modelId="{59C92216-94D4-4D2C-AB23-BF238E9F5285}" type="presOf" srcId="{4474F32E-0703-4C05-AC81-81E45C1E3ACC}" destId="{12701D8F-8400-4A9D-B999-71F884F1128C}" srcOrd="1" destOrd="0" presId="urn:microsoft.com/office/officeart/2005/8/layout/list1"/>
    <dgm:cxn modelId="{DFE88048-F07F-47E9-9C17-F9024E14601E}" type="presOf" srcId="{CADB353A-995F-44FC-B86B-59AC1380F4EF}" destId="{B8A53B65-B464-4382-B74C-72F7ADAC1028}" srcOrd="0" destOrd="0" presId="urn:microsoft.com/office/officeart/2005/8/layout/list1"/>
    <dgm:cxn modelId="{B10D784C-386D-4475-85F1-F92B603BB207}" type="presOf" srcId="{4474F32E-0703-4C05-AC81-81E45C1E3ACC}" destId="{EFE7E37A-80BD-41FB-9817-1BF50770DE01}" srcOrd="0" destOrd="0" presId="urn:microsoft.com/office/officeart/2005/8/layout/list1"/>
    <dgm:cxn modelId="{AEEA904C-CB53-4659-838A-6777EED08276}" type="presOf" srcId="{5E348333-70BD-4427-90E3-E7D2ED56CE4C}" destId="{1C77B0AB-8C1C-4EF5-8D5F-3CC12BDDC6B9}" srcOrd="0" destOrd="0" presId="urn:microsoft.com/office/officeart/2005/8/layout/list1"/>
    <dgm:cxn modelId="{9BDF5D51-9EC3-4D73-A18F-C485E6FB4DAB}" srcId="{CADB353A-995F-44FC-B86B-59AC1380F4EF}" destId="{664F1BBA-F481-40EB-B0DC-69E8E8657978}" srcOrd="1" destOrd="0" parTransId="{264FF222-9D54-431F-961C-E8B6E7844C1C}" sibTransId="{C3FA5689-DB79-4F50-9979-115D11B70C8E}"/>
    <dgm:cxn modelId="{91113464-17D0-4700-8824-A7B56BA39CD3}" type="presOf" srcId="{5E348333-70BD-4427-90E3-E7D2ED56CE4C}" destId="{7425B5ED-638F-482D-92E9-B3D6042569EE}" srcOrd="1" destOrd="0" presId="urn:microsoft.com/office/officeart/2005/8/layout/list1"/>
    <dgm:cxn modelId="{680DC177-A9AC-49DA-8C35-952308D5603B}" type="presOf" srcId="{1BCFBA9F-F937-44D3-9CE0-44580509642F}" destId="{E7D28F5D-957E-406A-86BD-43BD74D60BB1}" srcOrd="0" destOrd="0" presId="urn:microsoft.com/office/officeart/2005/8/layout/list1"/>
    <dgm:cxn modelId="{5B221E93-207C-4FB0-9086-6C2F26A5A60D}" srcId="{CADB353A-995F-44FC-B86B-59AC1380F4EF}" destId="{5E348333-70BD-4427-90E3-E7D2ED56CE4C}" srcOrd="2" destOrd="0" parTransId="{2FA385B6-03CF-4CB2-9F66-8B88BBD52C82}" sibTransId="{3D4149C0-8E76-4548-A2F8-357220457833}"/>
    <dgm:cxn modelId="{DE698CD1-1072-4A83-BA95-E334B3688502}" srcId="{CADB353A-995F-44FC-B86B-59AC1380F4EF}" destId="{4474F32E-0703-4C05-AC81-81E45C1E3ACC}" srcOrd="0" destOrd="0" parTransId="{94B8A6E6-896C-49C1-95BA-E7E592C55AA1}" sibTransId="{3B3DF99F-7132-4AF3-AA6C-493F3F69ED02}"/>
    <dgm:cxn modelId="{503D13D3-0C4F-4476-861F-D452C17710BB}" type="presOf" srcId="{1BCFBA9F-F937-44D3-9CE0-44580509642F}" destId="{F8896E14-41D1-43F3-8723-0AE9B515D2B3}" srcOrd="1" destOrd="0" presId="urn:microsoft.com/office/officeart/2005/8/layout/list1"/>
    <dgm:cxn modelId="{D4E3A3D5-2FEF-49C1-B5C7-57C54592FFFB}" type="presOf" srcId="{664F1BBA-F481-40EB-B0DC-69E8E8657978}" destId="{85F5134F-0918-465E-87F8-2E81D150570E}" srcOrd="1" destOrd="0" presId="urn:microsoft.com/office/officeart/2005/8/layout/list1"/>
    <dgm:cxn modelId="{E91753E5-408A-4F18-B270-192A15EEC1DB}" type="presOf" srcId="{664F1BBA-F481-40EB-B0DC-69E8E8657978}" destId="{5B7A1D82-D53C-4338-9B0B-784A90CD0C53}" srcOrd="0" destOrd="0" presId="urn:microsoft.com/office/officeart/2005/8/layout/list1"/>
    <dgm:cxn modelId="{6632ED6F-0859-450D-8791-E26E5FE37375}" type="presParOf" srcId="{B8A53B65-B464-4382-B74C-72F7ADAC1028}" destId="{88D502EF-9504-4899-AA32-70A168A3F2FC}" srcOrd="0" destOrd="0" presId="urn:microsoft.com/office/officeart/2005/8/layout/list1"/>
    <dgm:cxn modelId="{9D26DB42-078D-466F-B1B8-88F5316AB990}" type="presParOf" srcId="{88D502EF-9504-4899-AA32-70A168A3F2FC}" destId="{EFE7E37A-80BD-41FB-9817-1BF50770DE01}" srcOrd="0" destOrd="0" presId="urn:microsoft.com/office/officeart/2005/8/layout/list1"/>
    <dgm:cxn modelId="{7829808B-B001-4177-9B7E-863ED684370F}" type="presParOf" srcId="{88D502EF-9504-4899-AA32-70A168A3F2FC}" destId="{12701D8F-8400-4A9D-B999-71F884F1128C}" srcOrd="1" destOrd="0" presId="urn:microsoft.com/office/officeart/2005/8/layout/list1"/>
    <dgm:cxn modelId="{C119D9E7-A152-4916-82D4-4CA06291263D}" type="presParOf" srcId="{B8A53B65-B464-4382-B74C-72F7ADAC1028}" destId="{87194985-7CCE-45E3-8E5A-343A868B10A8}" srcOrd="1" destOrd="0" presId="urn:microsoft.com/office/officeart/2005/8/layout/list1"/>
    <dgm:cxn modelId="{D5105301-07DA-4DB8-BA2F-10AEAF8306FE}" type="presParOf" srcId="{B8A53B65-B464-4382-B74C-72F7ADAC1028}" destId="{79DC1072-708A-4A89-B116-97C9C98AC71D}" srcOrd="2" destOrd="0" presId="urn:microsoft.com/office/officeart/2005/8/layout/list1"/>
    <dgm:cxn modelId="{ACF73FC4-6600-4916-94F3-8CFC409D4DB6}" type="presParOf" srcId="{B8A53B65-B464-4382-B74C-72F7ADAC1028}" destId="{3C53130F-2ADE-42F7-9445-51C9F664E1C2}" srcOrd="3" destOrd="0" presId="urn:microsoft.com/office/officeart/2005/8/layout/list1"/>
    <dgm:cxn modelId="{6D2AF2C8-FF8B-4EC3-B0F9-952619D544CE}" type="presParOf" srcId="{B8A53B65-B464-4382-B74C-72F7ADAC1028}" destId="{7C94DE65-6D9A-4F39-9E8B-56AFC5B5A64A}" srcOrd="4" destOrd="0" presId="urn:microsoft.com/office/officeart/2005/8/layout/list1"/>
    <dgm:cxn modelId="{708C4032-BA95-4FE6-860F-FC90889DB2A3}" type="presParOf" srcId="{7C94DE65-6D9A-4F39-9E8B-56AFC5B5A64A}" destId="{5B7A1D82-D53C-4338-9B0B-784A90CD0C53}" srcOrd="0" destOrd="0" presId="urn:microsoft.com/office/officeart/2005/8/layout/list1"/>
    <dgm:cxn modelId="{55A79923-E02D-4D98-9B03-F5E6FF65B96F}" type="presParOf" srcId="{7C94DE65-6D9A-4F39-9E8B-56AFC5B5A64A}" destId="{85F5134F-0918-465E-87F8-2E81D150570E}" srcOrd="1" destOrd="0" presId="urn:microsoft.com/office/officeart/2005/8/layout/list1"/>
    <dgm:cxn modelId="{7FDE7B54-7688-4F6B-AC76-318C320E353F}" type="presParOf" srcId="{B8A53B65-B464-4382-B74C-72F7ADAC1028}" destId="{85620682-E23A-457B-B8FC-BE8AE6F02133}" srcOrd="5" destOrd="0" presId="urn:microsoft.com/office/officeart/2005/8/layout/list1"/>
    <dgm:cxn modelId="{EA074559-36D2-47FA-B305-D40554A9BA9D}" type="presParOf" srcId="{B8A53B65-B464-4382-B74C-72F7ADAC1028}" destId="{CA670EB8-2A1B-4E6F-8976-3C226296D91B}" srcOrd="6" destOrd="0" presId="urn:microsoft.com/office/officeart/2005/8/layout/list1"/>
    <dgm:cxn modelId="{2739A470-C37D-4DDD-AD93-2052F37455B7}" type="presParOf" srcId="{B8A53B65-B464-4382-B74C-72F7ADAC1028}" destId="{0531E8A2-3F3C-492A-BC51-BC3DA362FF6F}" srcOrd="7" destOrd="0" presId="urn:microsoft.com/office/officeart/2005/8/layout/list1"/>
    <dgm:cxn modelId="{55D00F62-719D-4465-9B92-64FCC4B9C4FE}" type="presParOf" srcId="{B8A53B65-B464-4382-B74C-72F7ADAC1028}" destId="{AF1BBCD2-46DC-400D-B6E9-A7AAEFE663AB}" srcOrd="8" destOrd="0" presId="urn:microsoft.com/office/officeart/2005/8/layout/list1"/>
    <dgm:cxn modelId="{39EB1471-5CCB-431A-946C-8F1F52EB36E1}" type="presParOf" srcId="{AF1BBCD2-46DC-400D-B6E9-A7AAEFE663AB}" destId="{1C77B0AB-8C1C-4EF5-8D5F-3CC12BDDC6B9}" srcOrd="0" destOrd="0" presId="urn:microsoft.com/office/officeart/2005/8/layout/list1"/>
    <dgm:cxn modelId="{49E5B51B-699E-4B4B-967F-02AE423C3FA9}" type="presParOf" srcId="{AF1BBCD2-46DC-400D-B6E9-A7AAEFE663AB}" destId="{7425B5ED-638F-482D-92E9-B3D6042569EE}" srcOrd="1" destOrd="0" presId="urn:microsoft.com/office/officeart/2005/8/layout/list1"/>
    <dgm:cxn modelId="{F7A6F4C7-C4E4-46D6-A9CD-58EEC2CEE925}" type="presParOf" srcId="{B8A53B65-B464-4382-B74C-72F7ADAC1028}" destId="{30D9D2F8-DD4F-4927-BE9A-0C41E9154F81}" srcOrd="9" destOrd="0" presId="urn:microsoft.com/office/officeart/2005/8/layout/list1"/>
    <dgm:cxn modelId="{27F14108-FE2E-46E5-9659-E3C9E5956943}" type="presParOf" srcId="{B8A53B65-B464-4382-B74C-72F7ADAC1028}" destId="{71A8E25B-34CD-49CA-AA6F-1C6B3E0B6229}" srcOrd="10" destOrd="0" presId="urn:microsoft.com/office/officeart/2005/8/layout/list1"/>
    <dgm:cxn modelId="{254E5D1B-1395-402F-8626-7E2B87B061C9}" type="presParOf" srcId="{B8A53B65-B464-4382-B74C-72F7ADAC1028}" destId="{6CBF43E3-6504-495C-B10E-26BCC9ADBDA0}" srcOrd="11" destOrd="0" presId="urn:microsoft.com/office/officeart/2005/8/layout/list1"/>
    <dgm:cxn modelId="{5EC7CE40-395E-44BC-814D-599ADAF1CF65}" type="presParOf" srcId="{B8A53B65-B464-4382-B74C-72F7ADAC1028}" destId="{84D17030-A748-4CA7-BEC8-5CE4399CCB39}" srcOrd="12" destOrd="0" presId="urn:microsoft.com/office/officeart/2005/8/layout/list1"/>
    <dgm:cxn modelId="{1848976B-629B-45E1-AA1A-3E1170E41B93}" type="presParOf" srcId="{84D17030-A748-4CA7-BEC8-5CE4399CCB39}" destId="{E7D28F5D-957E-406A-86BD-43BD74D60BB1}" srcOrd="0" destOrd="0" presId="urn:microsoft.com/office/officeart/2005/8/layout/list1"/>
    <dgm:cxn modelId="{5D091DA4-9508-4A9B-8EB6-7FD121D664ED}" type="presParOf" srcId="{84D17030-A748-4CA7-BEC8-5CE4399CCB39}" destId="{F8896E14-41D1-43F3-8723-0AE9B515D2B3}" srcOrd="1" destOrd="0" presId="urn:microsoft.com/office/officeart/2005/8/layout/list1"/>
    <dgm:cxn modelId="{F1069F6B-DF2B-4F04-AD8A-85D7EBD23735}" type="presParOf" srcId="{B8A53B65-B464-4382-B74C-72F7ADAC1028}" destId="{9A6E0562-4D3A-46E2-8397-60EEC3CFB5CE}" srcOrd="13" destOrd="0" presId="urn:microsoft.com/office/officeart/2005/8/layout/list1"/>
    <dgm:cxn modelId="{3FB1440F-72AB-45A8-9800-7060687D92B8}" type="presParOf" srcId="{B8A53B65-B464-4382-B74C-72F7ADAC1028}" destId="{C65C24C7-2454-4AFA-B2C1-8AE35A40873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742D27-A4C6-4344-9E38-DB687600516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E4F68-EEC4-4CB1-BBC5-38FF4916A039}">
      <dgm:prSet phldrT="[Text]"/>
      <dgm:spPr/>
      <dgm:t>
        <a:bodyPr/>
        <a:lstStyle/>
        <a:p>
          <a:r>
            <a:rPr lang="en-US" dirty="0"/>
            <a:t>A 65 year old male presents to your clinic with a three day history of chest pain</a:t>
          </a:r>
        </a:p>
      </dgm:t>
    </dgm:pt>
    <dgm:pt modelId="{33764EB3-A989-44C2-8F24-1278431B3739}" type="parTrans" cxnId="{D20702BE-777D-4C42-BF6F-C06B21A812B8}">
      <dgm:prSet/>
      <dgm:spPr/>
      <dgm:t>
        <a:bodyPr/>
        <a:lstStyle/>
        <a:p>
          <a:endParaRPr lang="en-US"/>
        </a:p>
      </dgm:t>
    </dgm:pt>
    <dgm:pt modelId="{B00589AE-7710-4A26-8CB4-32CFA1BBEFD2}" type="sibTrans" cxnId="{D20702BE-777D-4C42-BF6F-C06B21A812B8}">
      <dgm:prSet/>
      <dgm:spPr/>
      <dgm:t>
        <a:bodyPr/>
        <a:lstStyle/>
        <a:p>
          <a:endParaRPr lang="en-US"/>
        </a:p>
      </dgm:t>
    </dgm:pt>
    <dgm:pt modelId="{B34B4C29-7A2D-4248-9F26-A0668BA44211}">
      <dgm:prSet phldrT="[Text]"/>
      <dgm:spPr/>
      <dgm:t>
        <a:bodyPr/>
        <a:lstStyle/>
        <a:p>
          <a:r>
            <a:rPr lang="en-US" dirty="0"/>
            <a:t>A 10 day old female was brought to the emergency room by her parents</a:t>
          </a:r>
        </a:p>
      </dgm:t>
    </dgm:pt>
    <dgm:pt modelId="{420FD554-2936-43A7-A0B2-C09DA7185545}" type="parTrans" cxnId="{BAFB5A2F-19C3-451E-B57A-00DA99CCD9F8}">
      <dgm:prSet/>
      <dgm:spPr/>
      <dgm:t>
        <a:bodyPr/>
        <a:lstStyle/>
        <a:p>
          <a:endParaRPr lang="en-US"/>
        </a:p>
      </dgm:t>
    </dgm:pt>
    <dgm:pt modelId="{7CC58D89-EB11-4FF2-8F1B-016A0FC2AB3C}" type="sibTrans" cxnId="{BAFB5A2F-19C3-451E-B57A-00DA99CCD9F8}">
      <dgm:prSet/>
      <dgm:spPr/>
      <dgm:t>
        <a:bodyPr/>
        <a:lstStyle/>
        <a:p>
          <a:endParaRPr lang="en-US"/>
        </a:p>
      </dgm:t>
    </dgm:pt>
    <dgm:pt modelId="{DE46E233-2D9C-45C7-8B79-E7EB5E0211E6}" type="pres">
      <dgm:prSet presAssocID="{6E742D27-A4C6-4344-9E38-DB687600516D}" presName="Name0" presStyleCnt="0">
        <dgm:presLayoutVars>
          <dgm:dir/>
          <dgm:animLvl val="lvl"/>
          <dgm:resizeHandles/>
        </dgm:presLayoutVars>
      </dgm:prSet>
      <dgm:spPr/>
    </dgm:pt>
    <dgm:pt modelId="{EA93403C-CF3B-4BE0-B5C5-EE88D98F796C}" type="pres">
      <dgm:prSet presAssocID="{6A9E4F68-EEC4-4CB1-BBC5-38FF4916A039}" presName="linNode" presStyleCnt="0"/>
      <dgm:spPr/>
    </dgm:pt>
    <dgm:pt modelId="{6FE5853C-09E9-4C9A-9A3F-2BE1419A4C84}" type="pres">
      <dgm:prSet presAssocID="{6A9E4F68-EEC4-4CB1-BBC5-38FF4916A039}" presName="parentShp" presStyleLbl="node1" presStyleIdx="0" presStyleCnt="2">
        <dgm:presLayoutVars>
          <dgm:bulletEnabled val="1"/>
        </dgm:presLayoutVars>
      </dgm:prSet>
      <dgm:spPr/>
    </dgm:pt>
    <dgm:pt modelId="{8BEDFDF3-B200-4D04-87A1-4408076CA8F0}" type="pres">
      <dgm:prSet presAssocID="{6A9E4F68-EEC4-4CB1-BBC5-38FF4916A039}" presName="childShp" presStyleLbl="bgAccFollowNode1" presStyleIdx="0" presStyleCnt="2">
        <dgm:presLayoutVars>
          <dgm:bulletEnabled val="1"/>
        </dgm:presLayoutVars>
      </dgm:prSet>
      <dgm:spPr/>
    </dgm:pt>
    <dgm:pt modelId="{4ABB013A-5506-4550-8FB7-7A9766B6AD0D}" type="pres">
      <dgm:prSet presAssocID="{B00589AE-7710-4A26-8CB4-32CFA1BBEFD2}" presName="spacing" presStyleCnt="0"/>
      <dgm:spPr/>
    </dgm:pt>
    <dgm:pt modelId="{3A3A1C17-FBCA-4279-BFBB-BB539C95EF65}" type="pres">
      <dgm:prSet presAssocID="{B34B4C29-7A2D-4248-9F26-A0668BA44211}" presName="linNode" presStyleCnt="0"/>
      <dgm:spPr/>
    </dgm:pt>
    <dgm:pt modelId="{A1C48BB7-B07C-413A-9223-110F6644342C}" type="pres">
      <dgm:prSet presAssocID="{B34B4C29-7A2D-4248-9F26-A0668BA44211}" presName="parentShp" presStyleLbl="node1" presStyleIdx="1" presStyleCnt="2">
        <dgm:presLayoutVars>
          <dgm:bulletEnabled val="1"/>
        </dgm:presLayoutVars>
      </dgm:prSet>
      <dgm:spPr/>
    </dgm:pt>
    <dgm:pt modelId="{94BE0C23-F545-4DC5-B779-836B35B03468}" type="pres">
      <dgm:prSet presAssocID="{B34B4C29-7A2D-4248-9F26-A0668BA44211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BAFB5A2F-19C3-451E-B57A-00DA99CCD9F8}" srcId="{6E742D27-A4C6-4344-9E38-DB687600516D}" destId="{B34B4C29-7A2D-4248-9F26-A0668BA44211}" srcOrd="1" destOrd="0" parTransId="{420FD554-2936-43A7-A0B2-C09DA7185545}" sibTransId="{7CC58D89-EB11-4FF2-8F1B-016A0FC2AB3C}"/>
    <dgm:cxn modelId="{7A28B577-0A2D-4E2A-B895-8A07D98C944C}" type="presOf" srcId="{6A9E4F68-EEC4-4CB1-BBC5-38FF4916A039}" destId="{6FE5853C-09E9-4C9A-9A3F-2BE1419A4C84}" srcOrd="0" destOrd="0" presId="urn:microsoft.com/office/officeart/2005/8/layout/vList6"/>
    <dgm:cxn modelId="{64412E7C-48E3-40FD-97E6-17B3D0200FAA}" type="presOf" srcId="{B34B4C29-7A2D-4248-9F26-A0668BA44211}" destId="{A1C48BB7-B07C-413A-9223-110F6644342C}" srcOrd="0" destOrd="0" presId="urn:microsoft.com/office/officeart/2005/8/layout/vList6"/>
    <dgm:cxn modelId="{D20702BE-777D-4C42-BF6F-C06B21A812B8}" srcId="{6E742D27-A4C6-4344-9E38-DB687600516D}" destId="{6A9E4F68-EEC4-4CB1-BBC5-38FF4916A039}" srcOrd="0" destOrd="0" parTransId="{33764EB3-A989-44C2-8F24-1278431B3739}" sibTransId="{B00589AE-7710-4A26-8CB4-32CFA1BBEFD2}"/>
    <dgm:cxn modelId="{2AB4D7FE-0E53-4E5D-A390-F56986E66BAF}" type="presOf" srcId="{6E742D27-A4C6-4344-9E38-DB687600516D}" destId="{DE46E233-2D9C-45C7-8B79-E7EB5E0211E6}" srcOrd="0" destOrd="0" presId="urn:microsoft.com/office/officeart/2005/8/layout/vList6"/>
    <dgm:cxn modelId="{80B27DA4-0E2D-495D-802A-92B52F62AA21}" type="presParOf" srcId="{DE46E233-2D9C-45C7-8B79-E7EB5E0211E6}" destId="{EA93403C-CF3B-4BE0-B5C5-EE88D98F796C}" srcOrd="0" destOrd="0" presId="urn:microsoft.com/office/officeart/2005/8/layout/vList6"/>
    <dgm:cxn modelId="{971CC42B-5430-452A-8FDD-7793EE185E8B}" type="presParOf" srcId="{EA93403C-CF3B-4BE0-B5C5-EE88D98F796C}" destId="{6FE5853C-09E9-4C9A-9A3F-2BE1419A4C84}" srcOrd="0" destOrd="0" presId="urn:microsoft.com/office/officeart/2005/8/layout/vList6"/>
    <dgm:cxn modelId="{73FFADF8-D8E6-4EA5-A2E3-34C34FC4B184}" type="presParOf" srcId="{EA93403C-CF3B-4BE0-B5C5-EE88D98F796C}" destId="{8BEDFDF3-B200-4D04-87A1-4408076CA8F0}" srcOrd="1" destOrd="0" presId="urn:microsoft.com/office/officeart/2005/8/layout/vList6"/>
    <dgm:cxn modelId="{4D41DCA6-60F7-4BF4-94F9-9CF87298BB6C}" type="presParOf" srcId="{DE46E233-2D9C-45C7-8B79-E7EB5E0211E6}" destId="{4ABB013A-5506-4550-8FB7-7A9766B6AD0D}" srcOrd="1" destOrd="0" presId="urn:microsoft.com/office/officeart/2005/8/layout/vList6"/>
    <dgm:cxn modelId="{61B1AB61-B1BC-4666-9AF3-CA0163B52576}" type="presParOf" srcId="{DE46E233-2D9C-45C7-8B79-E7EB5E0211E6}" destId="{3A3A1C17-FBCA-4279-BFBB-BB539C95EF65}" srcOrd="2" destOrd="0" presId="urn:microsoft.com/office/officeart/2005/8/layout/vList6"/>
    <dgm:cxn modelId="{231C81C1-A74A-4C55-9CB0-15D749B37C22}" type="presParOf" srcId="{3A3A1C17-FBCA-4279-BFBB-BB539C95EF65}" destId="{A1C48BB7-B07C-413A-9223-110F6644342C}" srcOrd="0" destOrd="0" presId="urn:microsoft.com/office/officeart/2005/8/layout/vList6"/>
    <dgm:cxn modelId="{A0CB23D5-E9E4-4B48-9F85-EC120FD768DE}" type="presParOf" srcId="{3A3A1C17-FBCA-4279-BFBB-BB539C95EF65}" destId="{94BE0C23-F545-4DC5-B779-836B35B034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FA759-9B54-4C89-8E9A-34D2D71144D5}">
      <dsp:nvSpPr>
        <dsp:cNvPr id="0" name=""/>
        <dsp:cNvSpPr/>
      </dsp:nvSpPr>
      <dsp:spPr>
        <a:xfrm>
          <a:off x="1506" y="1954923"/>
          <a:ext cx="1927556" cy="963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Exam</a:t>
          </a:r>
        </a:p>
      </dsp:txBody>
      <dsp:txXfrm>
        <a:off x="29734" y="1983151"/>
        <a:ext cx="1871100" cy="907322"/>
      </dsp:txXfrm>
    </dsp:sp>
    <dsp:sp modelId="{BDBE9922-F94F-423E-A1AE-01C7F9A32B0E}">
      <dsp:nvSpPr>
        <dsp:cNvPr id="0" name=""/>
        <dsp:cNvSpPr/>
      </dsp:nvSpPr>
      <dsp:spPr>
        <a:xfrm rot="19457599">
          <a:off x="1839816" y="2141928"/>
          <a:ext cx="949517" cy="35595"/>
        </a:xfrm>
        <a:custGeom>
          <a:avLst/>
          <a:gdLst/>
          <a:ahLst/>
          <a:cxnLst/>
          <a:rect l="0" t="0" r="0" b="0"/>
          <a:pathLst>
            <a:path>
              <a:moveTo>
                <a:pt x="0" y="17797"/>
              </a:moveTo>
              <a:lnTo>
                <a:pt x="949517" y="177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90837" y="2135988"/>
        <a:ext cx="47475" cy="47475"/>
      </dsp:txXfrm>
    </dsp:sp>
    <dsp:sp modelId="{8E4F6A67-4468-47F5-8E68-E53744EA7288}">
      <dsp:nvSpPr>
        <dsp:cNvPr id="0" name=""/>
        <dsp:cNvSpPr/>
      </dsp:nvSpPr>
      <dsp:spPr>
        <a:xfrm>
          <a:off x="2700086" y="1400750"/>
          <a:ext cx="1927556" cy="963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SAMP</a:t>
          </a:r>
        </a:p>
      </dsp:txBody>
      <dsp:txXfrm>
        <a:off x="2728314" y="1428978"/>
        <a:ext cx="1871100" cy="907322"/>
      </dsp:txXfrm>
    </dsp:sp>
    <dsp:sp modelId="{95809588-82E6-4DD9-9159-B511E669961A}">
      <dsp:nvSpPr>
        <dsp:cNvPr id="0" name=""/>
        <dsp:cNvSpPr/>
      </dsp:nvSpPr>
      <dsp:spPr>
        <a:xfrm rot="2142401">
          <a:off x="1839816" y="2696100"/>
          <a:ext cx="949517" cy="35595"/>
        </a:xfrm>
        <a:custGeom>
          <a:avLst/>
          <a:gdLst/>
          <a:ahLst/>
          <a:cxnLst/>
          <a:rect l="0" t="0" r="0" b="0"/>
          <a:pathLst>
            <a:path>
              <a:moveTo>
                <a:pt x="0" y="17797"/>
              </a:moveTo>
              <a:lnTo>
                <a:pt x="949517" y="177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90837" y="2690160"/>
        <a:ext cx="47475" cy="47475"/>
      </dsp:txXfrm>
    </dsp:sp>
    <dsp:sp modelId="{B67BFB06-3816-42A6-9EE4-30E147E2D75B}">
      <dsp:nvSpPr>
        <dsp:cNvPr id="0" name=""/>
        <dsp:cNvSpPr/>
      </dsp:nvSpPr>
      <dsp:spPr>
        <a:xfrm>
          <a:off x="2700086" y="2509095"/>
          <a:ext cx="1927556" cy="963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strike="noStrike" kern="1200" dirty="0"/>
            <a:t>SOO</a:t>
          </a:r>
        </a:p>
      </dsp:txBody>
      <dsp:txXfrm>
        <a:off x="2728314" y="2537323"/>
        <a:ext cx="1871100" cy="907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E121A-0E8C-4927-99EC-FB18F9F85F63}">
      <dsp:nvSpPr>
        <dsp:cNvPr id="0" name=""/>
        <dsp:cNvSpPr/>
      </dsp:nvSpPr>
      <dsp:spPr>
        <a:xfrm>
          <a:off x="0" y="352809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74C96-527E-4F36-BF6A-0EE713185918}">
      <dsp:nvSpPr>
        <dsp:cNvPr id="0" name=""/>
        <dsp:cNvSpPr/>
      </dsp:nvSpPr>
      <dsp:spPr>
        <a:xfrm>
          <a:off x="337775" y="44089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Must sit full exam the first time you take it</a:t>
          </a:r>
        </a:p>
      </dsp:txBody>
      <dsp:txXfrm>
        <a:off x="365155" y="71469"/>
        <a:ext cx="5465930" cy="506120"/>
      </dsp:txXfrm>
    </dsp:sp>
    <dsp:sp modelId="{D901712F-8631-4909-9427-8880C22DF8F6}">
      <dsp:nvSpPr>
        <dsp:cNvPr id="0" name=""/>
        <dsp:cNvSpPr/>
      </dsp:nvSpPr>
      <dsp:spPr>
        <a:xfrm>
          <a:off x="0" y="1214649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344BB-60E4-4741-A77D-F81D02AC5F14}">
      <dsp:nvSpPr>
        <dsp:cNvPr id="0" name=""/>
        <dsp:cNvSpPr/>
      </dsp:nvSpPr>
      <dsp:spPr>
        <a:xfrm>
          <a:off x="394335" y="934209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fail both parts, must take full exam next re-sit</a:t>
          </a:r>
        </a:p>
      </dsp:txBody>
      <dsp:txXfrm>
        <a:off x="421715" y="961589"/>
        <a:ext cx="5465930" cy="506120"/>
      </dsp:txXfrm>
    </dsp:sp>
    <dsp:sp modelId="{C3AF6759-9272-45AA-99F5-0816A8A02776}">
      <dsp:nvSpPr>
        <dsp:cNvPr id="0" name=""/>
        <dsp:cNvSpPr/>
      </dsp:nvSpPr>
      <dsp:spPr>
        <a:xfrm>
          <a:off x="0" y="2076489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B7474-4197-4E45-9E6D-4E0BE6BEF20D}">
      <dsp:nvSpPr>
        <dsp:cNvPr id="0" name=""/>
        <dsp:cNvSpPr/>
      </dsp:nvSpPr>
      <dsp:spPr>
        <a:xfrm>
          <a:off x="394335" y="1796049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fail one part, may retake that component up to 3 times before will be required to repeat entire exam</a:t>
          </a:r>
        </a:p>
      </dsp:txBody>
      <dsp:txXfrm>
        <a:off x="421715" y="1823429"/>
        <a:ext cx="5465930" cy="506120"/>
      </dsp:txXfrm>
    </dsp:sp>
    <dsp:sp modelId="{E72BCB1E-0656-46E9-9668-55EBEB26D147}">
      <dsp:nvSpPr>
        <dsp:cNvPr id="0" name=""/>
        <dsp:cNvSpPr/>
      </dsp:nvSpPr>
      <dsp:spPr>
        <a:xfrm>
          <a:off x="0" y="2938329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CA1A5-624A-4877-AC97-24318CFB3002}">
      <dsp:nvSpPr>
        <dsp:cNvPr id="0" name=""/>
        <dsp:cNvSpPr/>
      </dsp:nvSpPr>
      <dsp:spPr>
        <a:xfrm>
          <a:off x="366053" y="2637988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Exam eligibility expires after 3</a:t>
          </a:r>
          <a:r>
            <a:rPr lang="en-US" sz="1400" kern="1200" baseline="30000" dirty="0"/>
            <a:t>rd</a:t>
          </a:r>
          <a:r>
            <a:rPr lang="en-US" sz="1400" kern="1200" dirty="0"/>
            <a:t> failed attempt at full exam or 3 years after completing qualifying training pre-certification program</a:t>
          </a:r>
        </a:p>
      </dsp:txBody>
      <dsp:txXfrm>
        <a:off x="393433" y="2665368"/>
        <a:ext cx="5465930" cy="506120"/>
      </dsp:txXfrm>
    </dsp:sp>
    <dsp:sp modelId="{F808EF41-E0AA-43DE-AE75-581F0FDAC340}">
      <dsp:nvSpPr>
        <dsp:cNvPr id="0" name=""/>
        <dsp:cNvSpPr/>
      </dsp:nvSpPr>
      <dsp:spPr>
        <a:xfrm>
          <a:off x="0" y="3800169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DF349-DB47-4195-B4D8-A131EF198D4B}">
      <dsp:nvSpPr>
        <dsp:cNvPr id="0" name=""/>
        <dsp:cNvSpPr/>
      </dsp:nvSpPr>
      <dsp:spPr>
        <a:xfrm>
          <a:off x="394335" y="3519729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Candidates who requalify after expired eligibility will be required to start a new eligibility cycle</a:t>
          </a:r>
        </a:p>
      </dsp:txBody>
      <dsp:txXfrm>
        <a:off x="421715" y="3547109"/>
        <a:ext cx="546593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649BC-757E-46A4-A056-B780A18FE202}">
      <dsp:nvSpPr>
        <dsp:cNvPr id="0" name=""/>
        <dsp:cNvSpPr/>
      </dsp:nvSpPr>
      <dsp:spPr>
        <a:xfrm>
          <a:off x="0" y="506528"/>
          <a:ext cx="78867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6472E-42EA-4DA5-9ED0-7F20319D6C9F}">
      <dsp:nvSpPr>
        <dsp:cNvPr id="0" name=""/>
        <dsp:cNvSpPr/>
      </dsp:nvSpPr>
      <dsp:spPr>
        <a:xfrm>
          <a:off x="394335" y="19448"/>
          <a:ext cx="552069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For candidates writing the certification exam for the first time in 2021, the SOO component is cancelled and certification decisions will be based on successfully passing the SAMP component only.</a:t>
          </a:r>
          <a:endParaRPr lang="en-US" sz="1600" kern="1200" baseline="0" dirty="0"/>
        </a:p>
      </dsp:txBody>
      <dsp:txXfrm>
        <a:off x="441890" y="67003"/>
        <a:ext cx="5425580" cy="879050"/>
      </dsp:txXfrm>
    </dsp:sp>
    <dsp:sp modelId="{EDC5E2CF-A776-4380-9E60-4C870E88B616}">
      <dsp:nvSpPr>
        <dsp:cNvPr id="0" name=""/>
        <dsp:cNvSpPr/>
      </dsp:nvSpPr>
      <dsp:spPr>
        <a:xfrm>
          <a:off x="0" y="2003409"/>
          <a:ext cx="78867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B130D-9002-43A8-B848-A1ABD82F5B7E}">
      <dsp:nvSpPr>
        <dsp:cNvPr id="0" name=""/>
        <dsp:cNvSpPr/>
      </dsp:nvSpPr>
      <dsp:spPr>
        <a:xfrm>
          <a:off x="394335" y="1516329"/>
          <a:ext cx="552069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For those who currently have a fail standing from a previous SAMP or who received a fail standing from the Oct 2020, the CFPC will only require the SAMP component of the exam to be re-taken in 2021.</a:t>
          </a:r>
          <a:endParaRPr lang="en-US" sz="1600" kern="1200" baseline="0" dirty="0"/>
        </a:p>
      </dsp:txBody>
      <dsp:txXfrm>
        <a:off x="441890" y="1563884"/>
        <a:ext cx="5425580" cy="879050"/>
      </dsp:txXfrm>
    </dsp:sp>
    <dsp:sp modelId="{A4D99612-96CD-46C7-BE09-521AA75962EB}">
      <dsp:nvSpPr>
        <dsp:cNvPr id="0" name=""/>
        <dsp:cNvSpPr/>
      </dsp:nvSpPr>
      <dsp:spPr>
        <a:xfrm>
          <a:off x="0" y="3500289"/>
          <a:ext cx="78867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5836E-BFC6-49BB-893F-4A37D8120C34}">
      <dsp:nvSpPr>
        <dsp:cNvPr id="0" name=""/>
        <dsp:cNvSpPr/>
      </dsp:nvSpPr>
      <dsp:spPr>
        <a:xfrm>
          <a:off x="394335" y="3013209"/>
          <a:ext cx="552069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For those who currently have a fail standing on the SOO component and need to repeat it for certification, the college will be offering a special administration of the SOO component in the fall of 2021</a:t>
          </a:r>
          <a:endParaRPr lang="en-US" sz="1600" kern="1200" baseline="0" dirty="0"/>
        </a:p>
      </dsp:txBody>
      <dsp:txXfrm>
        <a:off x="441890" y="3060764"/>
        <a:ext cx="5425580" cy="879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1B63D-9B9F-4D9F-A405-AFAE1BB60E5C}">
      <dsp:nvSpPr>
        <dsp:cNvPr id="0" name=""/>
        <dsp:cNvSpPr/>
      </dsp:nvSpPr>
      <dsp:spPr>
        <a:xfrm>
          <a:off x="1201794" y="0"/>
          <a:ext cx="1282101" cy="12003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67618-F3A3-4E10-A965-964715D30C1C}">
      <dsp:nvSpPr>
        <dsp:cNvPr id="0" name=""/>
        <dsp:cNvSpPr/>
      </dsp:nvSpPr>
      <dsp:spPr>
        <a:xfrm>
          <a:off x="11271" y="1296536"/>
          <a:ext cx="3663147" cy="514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0" i="0" kern="1200"/>
            <a:t>SAMPS: computer based</a:t>
          </a:r>
          <a:endParaRPr lang="en-US" sz="2800" kern="1200"/>
        </a:p>
      </dsp:txBody>
      <dsp:txXfrm>
        <a:off x="11271" y="1296536"/>
        <a:ext cx="3663147" cy="514448"/>
      </dsp:txXfrm>
    </dsp:sp>
    <dsp:sp modelId="{7ABD2E8B-3727-4BB6-9645-B84C2C8855F4}">
      <dsp:nvSpPr>
        <dsp:cNvPr id="0" name=""/>
        <dsp:cNvSpPr/>
      </dsp:nvSpPr>
      <dsp:spPr>
        <a:xfrm>
          <a:off x="11271" y="1855709"/>
          <a:ext cx="3663147" cy="53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Prometric test centres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ProProctor if remote proctored</a:t>
          </a:r>
          <a:endParaRPr lang="en-US" sz="1700" kern="1200"/>
        </a:p>
      </dsp:txBody>
      <dsp:txXfrm>
        <a:off x="11271" y="1855709"/>
        <a:ext cx="3663147" cy="535065"/>
      </dsp:txXfrm>
    </dsp:sp>
    <dsp:sp modelId="{7DBF8E9E-F390-4334-BB77-349E0D06BECD}">
      <dsp:nvSpPr>
        <dsp:cNvPr id="0" name=""/>
        <dsp:cNvSpPr/>
      </dsp:nvSpPr>
      <dsp:spPr>
        <a:xfrm>
          <a:off x="5505992" y="77287"/>
          <a:ext cx="1282101" cy="12003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C35C5-A2DB-4DBC-B56F-FEBB2A903133}">
      <dsp:nvSpPr>
        <dsp:cNvPr id="0" name=""/>
        <dsp:cNvSpPr/>
      </dsp:nvSpPr>
      <dsp:spPr>
        <a:xfrm>
          <a:off x="4315469" y="1373824"/>
          <a:ext cx="3663147" cy="514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0" i="0" kern="1200"/>
            <a:t>SOOs:</a:t>
          </a:r>
          <a:endParaRPr lang="en-US" sz="2800" kern="1200"/>
        </a:p>
      </dsp:txBody>
      <dsp:txXfrm>
        <a:off x="4315469" y="1373824"/>
        <a:ext cx="3663147" cy="514448"/>
      </dsp:txXfrm>
    </dsp:sp>
    <dsp:sp modelId="{1C788F5B-50F6-4D74-B0C8-48534E535097}">
      <dsp:nvSpPr>
        <dsp:cNvPr id="0" name=""/>
        <dsp:cNvSpPr/>
      </dsp:nvSpPr>
      <dsp:spPr>
        <a:xfrm>
          <a:off x="4315469" y="1932996"/>
          <a:ext cx="3663147" cy="380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Virtual delivery (beginning in Nov ‘21)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Details TBD</a:t>
          </a:r>
          <a:endParaRPr lang="en-US" sz="1700" kern="1200"/>
        </a:p>
      </dsp:txBody>
      <dsp:txXfrm>
        <a:off x="4315469" y="1932996"/>
        <a:ext cx="3663147" cy="3804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3AB72-A166-4196-8735-7C37B1CD4B8C}">
      <dsp:nvSpPr>
        <dsp:cNvPr id="0" name=""/>
        <dsp:cNvSpPr/>
      </dsp:nvSpPr>
      <dsp:spPr>
        <a:xfrm>
          <a:off x="759723" y="954"/>
          <a:ext cx="939304" cy="9393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EDB73-B807-467E-B8ED-75499C711340}">
      <dsp:nvSpPr>
        <dsp:cNvPr id="0" name=""/>
        <dsp:cNvSpPr/>
      </dsp:nvSpPr>
      <dsp:spPr>
        <a:xfrm>
          <a:off x="959902" y="201133"/>
          <a:ext cx="538945" cy="53894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1D899-A5AF-4490-8126-AF9F6106CF21}">
      <dsp:nvSpPr>
        <dsp:cNvPr id="0" name=""/>
        <dsp:cNvSpPr/>
      </dsp:nvSpPr>
      <dsp:spPr>
        <a:xfrm>
          <a:off x="459453" y="1232829"/>
          <a:ext cx="1539843" cy="61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Chronic pain</a:t>
          </a:r>
        </a:p>
      </dsp:txBody>
      <dsp:txXfrm>
        <a:off x="459453" y="1232829"/>
        <a:ext cx="1539843" cy="615937"/>
      </dsp:txXfrm>
    </dsp:sp>
    <dsp:sp modelId="{D80F4AFE-B192-49B6-BB3D-B82A35556008}">
      <dsp:nvSpPr>
        <dsp:cNvPr id="0" name=""/>
        <dsp:cNvSpPr/>
      </dsp:nvSpPr>
      <dsp:spPr>
        <a:xfrm>
          <a:off x="2569039" y="954"/>
          <a:ext cx="939304" cy="9393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E9CA3-EF51-49D6-843C-A3A81134B1F9}">
      <dsp:nvSpPr>
        <dsp:cNvPr id="0" name=""/>
        <dsp:cNvSpPr/>
      </dsp:nvSpPr>
      <dsp:spPr>
        <a:xfrm>
          <a:off x="2769219" y="201133"/>
          <a:ext cx="538945" cy="53894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56D65-060F-4753-A537-00C70898F5FA}">
      <dsp:nvSpPr>
        <dsp:cNvPr id="0" name=""/>
        <dsp:cNvSpPr/>
      </dsp:nvSpPr>
      <dsp:spPr>
        <a:xfrm>
          <a:off x="2268769" y="1232829"/>
          <a:ext cx="1539843" cy="61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Heart failure</a:t>
          </a:r>
        </a:p>
      </dsp:txBody>
      <dsp:txXfrm>
        <a:off x="2268769" y="1232829"/>
        <a:ext cx="1539843" cy="615937"/>
      </dsp:txXfrm>
    </dsp:sp>
    <dsp:sp modelId="{A26C2912-9B4C-43A7-BBF2-7EDA2A17F5AF}">
      <dsp:nvSpPr>
        <dsp:cNvPr id="0" name=""/>
        <dsp:cNvSpPr/>
      </dsp:nvSpPr>
      <dsp:spPr>
        <a:xfrm>
          <a:off x="4378355" y="954"/>
          <a:ext cx="939304" cy="9393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5EECF-7DF6-48BF-BE39-A9AB881A8320}">
      <dsp:nvSpPr>
        <dsp:cNvPr id="0" name=""/>
        <dsp:cNvSpPr/>
      </dsp:nvSpPr>
      <dsp:spPr>
        <a:xfrm>
          <a:off x="4578535" y="201133"/>
          <a:ext cx="538945" cy="53894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20660-020D-4271-AD5E-DFA05508C2DE}">
      <dsp:nvSpPr>
        <dsp:cNvPr id="0" name=""/>
        <dsp:cNvSpPr/>
      </dsp:nvSpPr>
      <dsp:spPr>
        <a:xfrm>
          <a:off x="4078086" y="1232829"/>
          <a:ext cx="1539843" cy="61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Pain</a:t>
          </a:r>
        </a:p>
      </dsp:txBody>
      <dsp:txXfrm>
        <a:off x="4078086" y="1232829"/>
        <a:ext cx="1539843" cy="615937"/>
      </dsp:txXfrm>
    </dsp:sp>
    <dsp:sp modelId="{966DA088-AD68-4BCD-A99F-3C21FB1526FA}">
      <dsp:nvSpPr>
        <dsp:cNvPr id="0" name=""/>
        <dsp:cNvSpPr/>
      </dsp:nvSpPr>
      <dsp:spPr>
        <a:xfrm>
          <a:off x="6187672" y="954"/>
          <a:ext cx="939304" cy="9393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B89C8-EB1B-4D44-A6E5-30FA310C0D59}">
      <dsp:nvSpPr>
        <dsp:cNvPr id="0" name=""/>
        <dsp:cNvSpPr/>
      </dsp:nvSpPr>
      <dsp:spPr>
        <a:xfrm>
          <a:off x="6387851" y="201133"/>
          <a:ext cx="538945" cy="53894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0A267-116D-4A5E-8133-DF07719C99AE}">
      <dsp:nvSpPr>
        <dsp:cNvPr id="0" name=""/>
        <dsp:cNvSpPr/>
      </dsp:nvSpPr>
      <dsp:spPr>
        <a:xfrm>
          <a:off x="5887402" y="1232829"/>
          <a:ext cx="1539843" cy="61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Rash</a:t>
          </a:r>
        </a:p>
      </dsp:txBody>
      <dsp:txXfrm>
        <a:off x="5887402" y="1232829"/>
        <a:ext cx="1539843" cy="615937"/>
      </dsp:txXfrm>
    </dsp:sp>
    <dsp:sp modelId="{A2039891-B27D-4CE8-ACAF-5545064C052A}">
      <dsp:nvSpPr>
        <dsp:cNvPr id="0" name=""/>
        <dsp:cNvSpPr/>
      </dsp:nvSpPr>
      <dsp:spPr>
        <a:xfrm>
          <a:off x="2569039" y="2233727"/>
          <a:ext cx="939304" cy="93930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C7D86-C961-478F-9DA8-DC922F2515BE}">
      <dsp:nvSpPr>
        <dsp:cNvPr id="0" name=""/>
        <dsp:cNvSpPr/>
      </dsp:nvSpPr>
      <dsp:spPr>
        <a:xfrm>
          <a:off x="2769219" y="2433907"/>
          <a:ext cx="538945" cy="538945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860D7-EEB8-4401-94BB-F033401758B5}">
      <dsp:nvSpPr>
        <dsp:cNvPr id="0" name=""/>
        <dsp:cNvSpPr/>
      </dsp:nvSpPr>
      <dsp:spPr>
        <a:xfrm>
          <a:off x="2268769" y="3465602"/>
          <a:ext cx="1539843" cy="61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Renal failure</a:t>
          </a:r>
        </a:p>
      </dsp:txBody>
      <dsp:txXfrm>
        <a:off x="2268769" y="3465602"/>
        <a:ext cx="1539843" cy="615937"/>
      </dsp:txXfrm>
    </dsp:sp>
    <dsp:sp modelId="{A5601A13-D653-4589-A57C-1DE540565228}">
      <dsp:nvSpPr>
        <dsp:cNvPr id="0" name=""/>
        <dsp:cNvSpPr/>
      </dsp:nvSpPr>
      <dsp:spPr>
        <a:xfrm>
          <a:off x="4378355" y="2233727"/>
          <a:ext cx="939304" cy="9393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15531-C1E6-47EE-9A05-15BB9BDBCB87}">
      <dsp:nvSpPr>
        <dsp:cNvPr id="0" name=""/>
        <dsp:cNvSpPr/>
      </dsp:nvSpPr>
      <dsp:spPr>
        <a:xfrm>
          <a:off x="4578535" y="2433907"/>
          <a:ext cx="538945" cy="538945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F3D05-C62A-4991-9B1B-D7D756C0C053}">
      <dsp:nvSpPr>
        <dsp:cNvPr id="0" name=""/>
        <dsp:cNvSpPr/>
      </dsp:nvSpPr>
      <dsp:spPr>
        <a:xfrm>
          <a:off x="4078086" y="3465602"/>
          <a:ext cx="1539843" cy="61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Shortness of breath</a:t>
          </a:r>
        </a:p>
      </dsp:txBody>
      <dsp:txXfrm>
        <a:off x="4078086" y="3465602"/>
        <a:ext cx="1539843" cy="6159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C1072-708A-4A89-B116-97C9C98AC71D}">
      <dsp:nvSpPr>
        <dsp:cNvPr id="0" name=""/>
        <dsp:cNvSpPr/>
      </dsp:nvSpPr>
      <dsp:spPr>
        <a:xfrm>
          <a:off x="0" y="930249"/>
          <a:ext cx="78867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01D8F-8400-4A9D-B999-71F884F1128C}">
      <dsp:nvSpPr>
        <dsp:cNvPr id="0" name=""/>
        <dsp:cNvSpPr/>
      </dsp:nvSpPr>
      <dsp:spPr>
        <a:xfrm>
          <a:off x="394335" y="679328"/>
          <a:ext cx="552069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REVIEW 105 priority topics and clinical features</a:t>
          </a:r>
        </a:p>
      </dsp:txBody>
      <dsp:txXfrm>
        <a:off x="418833" y="703826"/>
        <a:ext cx="5471694" cy="452844"/>
      </dsp:txXfrm>
    </dsp:sp>
    <dsp:sp modelId="{CA670EB8-2A1B-4E6F-8976-3C226296D91B}">
      <dsp:nvSpPr>
        <dsp:cNvPr id="0" name=""/>
        <dsp:cNvSpPr/>
      </dsp:nvSpPr>
      <dsp:spPr>
        <a:xfrm>
          <a:off x="0" y="1701369"/>
          <a:ext cx="78867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5134F-0918-465E-87F8-2E81D150570E}">
      <dsp:nvSpPr>
        <dsp:cNvPr id="0" name=""/>
        <dsp:cNvSpPr/>
      </dsp:nvSpPr>
      <dsp:spPr>
        <a:xfrm>
          <a:off x="394335" y="1450449"/>
          <a:ext cx="552069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FIND review articles and Canadian guidelines on the topic</a:t>
          </a:r>
        </a:p>
      </dsp:txBody>
      <dsp:txXfrm>
        <a:off x="418833" y="1474947"/>
        <a:ext cx="5471694" cy="452844"/>
      </dsp:txXfrm>
    </dsp:sp>
    <dsp:sp modelId="{71A8E25B-34CD-49CA-AA6F-1C6B3E0B6229}">
      <dsp:nvSpPr>
        <dsp:cNvPr id="0" name=""/>
        <dsp:cNvSpPr/>
      </dsp:nvSpPr>
      <dsp:spPr>
        <a:xfrm>
          <a:off x="0" y="2472489"/>
          <a:ext cx="78867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5B5ED-638F-482D-92E9-B3D6042569EE}">
      <dsp:nvSpPr>
        <dsp:cNvPr id="0" name=""/>
        <dsp:cNvSpPr/>
      </dsp:nvSpPr>
      <dsp:spPr>
        <a:xfrm>
          <a:off x="394335" y="2221569"/>
          <a:ext cx="552069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MAINTAIN a pan-Canadian perspective</a:t>
          </a:r>
        </a:p>
      </dsp:txBody>
      <dsp:txXfrm>
        <a:off x="418833" y="2246067"/>
        <a:ext cx="5471694" cy="452844"/>
      </dsp:txXfrm>
    </dsp:sp>
    <dsp:sp modelId="{C65C24C7-2454-4AFA-B2C1-8AE35A408734}">
      <dsp:nvSpPr>
        <dsp:cNvPr id="0" name=""/>
        <dsp:cNvSpPr/>
      </dsp:nvSpPr>
      <dsp:spPr>
        <a:xfrm>
          <a:off x="0" y="3243609"/>
          <a:ext cx="78867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96E14-41D1-43F3-8723-0AE9B515D2B3}">
      <dsp:nvSpPr>
        <dsp:cNvPr id="0" name=""/>
        <dsp:cNvSpPr/>
      </dsp:nvSpPr>
      <dsp:spPr>
        <a:xfrm>
          <a:off x="394335" y="2992689"/>
          <a:ext cx="552069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CONSIDER setting (clinic, ER, ward, PCH </a:t>
          </a:r>
          <a:r>
            <a:rPr lang="en-US" sz="1700" kern="1200" dirty="0" err="1"/>
            <a:t>etc</a:t>
          </a:r>
          <a:r>
            <a:rPr lang="en-US" sz="1700" kern="1200" dirty="0"/>
            <a:t>)</a:t>
          </a:r>
        </a:p>
      </dsp:txBody>
      <dsp:txXfrm>
        <a:off x="418833" y="3017187"/>
        <a:ext cx="5471694" cy="452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DFDF3-B200-4D04-87A1-4408076CA8F0}">
      <dsp:nvSpPr>
        <dsp:cNvPr id="0" name=""/>
        <dsp:cNvSpPr/>
      </dsp:nvSpPr>
      <dsp:spPr>
        <a:xfrm>
          <a:off x="3154679" y="531"/>
          <a:ext cx="473202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5853C-09E9-4C9A-9A3F-2BE1419A4C84}">
      <dsp:nvSpPr>
        <dsp:cNvPr id="0" name=""/>
        <dsp:cNvSpPr/>
      </dsp:nvSpPr>
      <dsp:spPr>
        <a:xfrm>
          <a:off x="0" y="531"/>
          <a:ext cx="3154680" cy="2071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 65 year old male presents to your clinic with a three day history of chest pain</a:t>
          </a:r>
        </a:p>
      </dsp:txBody>
      <dsp:txXfrm>
        <a:off x="101125" y="101656"/>
        <a:ext cx="2952430" cy="1869309"/>
      </dsp:txXfrm>
    </dsp:sp>
    <dsp:sp modelId="{94BE0C23-F545-4DC5-B779-836B35B03468}">
      <dsp:nvSpPr>
        <dsp:cNvPr id="0" name=""/>
        <dsp:cNvSpPr/>
      </dsp:nvSpPr>
      <dsp:spPr>
        <a:xfrm>
          <a:off x="3154679" y="2279246"/>
          <a:ext cx="473202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48BB7-B07C-413A-9223-110F6644342C}">
      <dsp:nvSpPr>
        <dsp:cNvPr id="0" name=""/>
        <dsp:cNvSpPr/>
      </dsp:nvSpPr>
      <dsp:spPr>
        <a:xfrm>
          <a:off x="0" y="2279246"/>
          <a:ext cx="3154680" cy="2071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 10 day old female was brought to the emergency room by her parents</a:t>
          </a:r>
        </a:p>
      </dsp:txBody>
      <dsp:txXfrm>
        <a:off x="101125" y="2380371"/>
        <a:ext cx="2952430" cy="1869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8D10-CBDE-4A6A-B81A-F931FDE40583}" type="datetimeFigureOut">
              <a:rPr lang="en-US" smtClean="0"/>
              <a:t>9/10/21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EBF4D-032E-46DE-BFE2-DCD6506B6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49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665DB-770F-47B1-B35F-A7BA6F3CD2CC}" type="datetimeFigureOut">
              <a:rPr lang="en-US" smtClean="0"/>
              <a:t>9/10/21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ED0B7-9FC5-48A1-A734-57E33C7C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0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Simulated office oral</a:t>
            </a:r>
          </a:p>
          <a:p>
            <a:r>
              <a:rPr lang="en-US" dirty="0"/>
              <a:t>Short Answer</a:t>
            </a:r>
            <a:r>
              <a:rPr lang="en-US" baseline="0" dirty="0"/>
              <a:t> management problem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ED0B7-9FC5-48A1-A734-57E33C7C5F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20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Z ≤ -2.001 = 2.3%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ED0B7-9FC5-48A1-A734-57E33C7C5F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0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4A01-408D-4432-AB21-E11B32C2A57F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DC5-DCBB-430C-88F1-BB577E3F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0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4A01-408D-4432-AB21-E11B32C2A57F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DC5-DCBB-430C-88F1-BB577E3F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6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4A01-408D-4432-AB21-E11B32C2A57F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DC5-DCBB-430C-88F1-BB577E3F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36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056D-0B1E-4FBE-9005-673ECB951B91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C612-E371-4427-B156-10666DFC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69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056D-0B1E-4FBE-9005-673ECB951B91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C612-E371-4427-B156-10666DFC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45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056D-0B1E-4FBE-9005-673ECB951B91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C612-E371-4427-B156-10666DFC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80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056D-0B1E-4FBE-9005-673ECB951B91}" type="datetimeFigureOut">
              <a:rPr lang="en-US" smtClean="0"/>
              <a:t>9/10/21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C612-E371-4427-B156-10666DFC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88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056D-0B1E-4FBE-9005-673ECB951B91}" type="datetimeFigureOut">
              <a:rPr lang="en-US" smtClean="0"/>
              <a:t>9/10/21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C612-E371-4427-B156-10666DFC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31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056D-0B1E-4FBE-9005-673ECB951B91}" type="datetimeFigureOut">
              <a:rPr lang="en-US" smtClean="0"/>
              <a:t>9/10/21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C612-E371-4427-B156-10666DFC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96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056D-0B1E-4FBE-9005-673ECB951B91}" type="datetimeFigureOut">
              <a:rPr lang="en-US" smtClean="0"/>
              <a:t>9/10/21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C612-E371-4427-B156-10666DFC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71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056D-0B1E-4FBE-9005-673ECB951B91}" type="datetimeFigureOut">
              <a:rPr lang="en-US" smtClean="0"/>
              <a:t>9/10/21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C612-E371-4427-B156-10666DFC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7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4A01-408D-4432-AB21-E11B32C2A57F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DC5-DCBB-430C-88F1-BB577E3F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7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056D-0B1E-4FBE-9005-673ECB951B91}" type="datetimeFigureOut">
              <a:rPr lang="en-US" smtClean="0"/>
              <a:t>9/10/21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C612-E371-4427-B156-10666DFC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84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056D-0B1E-4FBE-9005-673ECB951B91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C612-E371-4427-B156-10666DFC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81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056D-0B1E-4FBE-9005-673ECB951B91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C612-E371-4427-B156-10666DFC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3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8650" y="2046742"/>
            <a:ext cx="3189287" cy="1676400"/>
          </a:xfrm>
        </p:spPr>
        <p:txBody>
          <a:bodyPr/>
          <a:lstStyle>
            <a:lvl1pPr>
              <a:defRPr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  <a:lvl2pPr>
              <a:defRPr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2pPr>
            <a:lvl3pPr>
              <a:defRPr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3pPr>
            <a:lvl4pPr>
              <a:defRPr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4pPr>
            <a:lvl5pPr>
              <a:defRPr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28650" y="3940175"/>
            <a:ext cx="7970838" cy="2144713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Media Placeholder 14"/>
          <p:cNvSpPr>
            <a:spLocks noGrp="1"/>
          </p:cNvSpPr>
          <p:nvPr>
            <p:ph type="media" sz="quarter" idx="16"/>
          </p:nvPr>
        </p:nvSpPr>
        <p:spPr>
          <a:xfrm>
            <a:off x="4572000" y="2046288"/>
            <a:ext cx="4049713" cy="16764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636056D-0B1E-4FBE-9005-673ECB951B91}" type="datetimeFigureOut">
              <a:rPr lang="en-US" smtClean="0"/>
              <a:t>9/10/21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C22C612-E371-4427-B156-10666DFC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4A01-408D-4432-AB21-E11B32C2A57F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DC5-DCBB-430C-88F1-BB577E3F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0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4A01-408D-4432-AB21-E11B32C2A57F}" type="datetimeFigureOut">
              <a:rPr lang="en-US" smtClean="0"/>
              <a:t>9/10/21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DC5-DCBB-430C-88F1-BB577E3F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7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4A01-408D-4432-AB21-E11B32C2A57F}" type="datetimeFigureOut">
              <a:rPr lang="en-US" smtClean="0"/>
              <a:t>9/10/21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DC5-DCBB-430C-88F1-BB577E3F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4A01-408D-4432-AB21-E11B32C2A57F}" type="datetimeFigureOut">
              <a:rPr lang="en-US" smtClean="0"/>
              <a:t>9/10/21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DC5-DCBB-430C-88F1-BB577E3F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9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4A01-408D-4432-AB21-E11B32C2A57F}" type="datetimeFigureOut">
              <a:rPr lang="en-US" smtClean="0"/>
              <a:t>9/10/21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DC5-DCBB-430C-88F1-BB577E3F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0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4A01-408D-4432-AB21-E11B32C2A57F}" type="datetimeFigureOut">
              <a:rPr lang="en-US" smtClean="0"/>
              <a:t>9/10/21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DC5-DCBB-430C-88F1-BB577E3F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3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4A01-408D-4432-AB21-E11B32C2A57F}" type="datetimeFigureOut">
              <a:rPr lang="en-US" smtClean="0"/>
              <a:t>9/10/21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DC5-DCBB-430C-88F1-BB577E3F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6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12802"/>
            <a:ext cx="7886700" cy="877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621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24A01-408D-4432-AB21-E11B32C2A57F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2DC5-DCBB-430C-88F1-BB577E3F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4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06359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6056D-0B1E-4FBE-9005-673ECB951B91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2C612-E371-4427-B156-10666DFCF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0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CFPC PRACTICE SAMP EXAM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11, 2021</a:t>
            </a:r>
          </a:p>
          <a:p>
            <a:endParaRPr lang="en-US" dirty="0"/>
          </a:p>
          <a:p>
            <a:r>
              <a:rPr lang="en-US" dirty="0"/>
              <a:t>O. Sobowale MD CCFP</a:t>
            </a:r>
          </a:p>
          <a:p>
            <a:r>
              <a:rPr lang="en-US" dirty="0"/>
              <a:t>T. Cavett MD CCFP FCFP MEd</a:t>
            </a:r>
          </a:p>
        </p:txBody>
      </p:sp>
    </p:spTree>
    <p:extLst>
      <p:ext uri="{BB962C8B-B14F-4D97-AF65-F5344CB8AC3E}">
        <p14:creationId xmlns:p14="http://schemas.microsoft.com/office/powerpoint/2010/main" val="3911014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105 priority topics (from 99 topics)</a:t>
            </a:r>
          </a:p>
          <a:p>
            <a:r>
              <a:rPr lang="en-US" dirty="0"/>
              <a:t>65 core procedures</a:t>
            </a:r>
          </a:p>
          <a:p>
            <a:r>
              <a:rPr lang="en-US" dirty="0"/>
              <a:t>Key Features</a:t>
            </a:r>
          </a:p>
        </p:txBody>
      </p:sp>
    </p:spTree>
    <p:extLst>
      <p:ext uri="{BB962C8B-B14F-4D97-AF65-F5344CB8AC3E}">
        <p14:creationId xmlns:p14="http://schemas.microsoft.com/office/powerpoint/2010/main" val="3463522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557970D9-72EB-40C3-B5D9-56766C1D8E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372780"/>
              </p:ext>
            </p:extLst>
          </p:nvPr>
        </p:nvGraphicFramePr>
        <p:xfrm>
          <a:off x="628650" y="1762125"/>
          <a:ext cx="7886700" cy="408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770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https://www.cfpc.ca/en/education-professional-development/educational-frameworks-and-reference-guides/assessment-objectives-for-certification-in-fm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70" y="1781666"/>
            <a:ext cx="3501859" cy="40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78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topics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22" y="1762125"/>
            <a:ext cx="3055956" cy="407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294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36" y="1517028"/>
            <a:ext cx="3202670" cy="404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041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67643"/>
            <a:ext cx="7886700" cy="387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547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a pass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4425" y="1813719"/>
            <a:ext cx="6915150" cy="40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1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resources…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of M Family Medicine Toolkit</a:t>
            </a:r>
          </a:p>
          <a:p>
            <a:r>
              <a:rPr lang="en-US" dirty="0"/>
              <a:t>McMaster University PBSG modules</a:t>
            </a:r>
          </a:p>
          <a:p>
            <a:r>
              <a:rPr lang="en-US" dirty="0"/>
              <a:t>CFPC Self-Learning Modules</a:t>
            </a:r>
          </a:p>
          <a:p>
            <a:r>
              <a:rPr lang="en-US" dirty="0"/>
              <a:t>CFPC on-line SAMP practice exam</a:t>
            </a:r>
          </a:p>
          <a:p>
            <a:r>
              <a:rPr lang="en-US" dirty="0"/>
              <a:t>CFPC on-line SOO library &amp; videos</a:t>
            </a:r>
          </a:p>
          <a:p>
            <a:r>
              <a:rPr lang="en-US" dirty="0"/>
              <a:t>Dr. Mike </a:t>
            </a:r>
            <a:r>
              <a:rPr lang="en-US" dirty="0" err="1"/>
              <a:t>Kerlew</a:t>
            </a:r>
            <a:r>
              <a:rPr lang="en-US" dirty="0"/>
              <a:t> Presents… (online podcasts) </a:t>
            </a:r>
          </a:p>
          <a:p>
            <a:r>
              <a:rPr lang="en-US" dirty="0"/>
              <a:t>https://99topics.drbouchard.ca/studynotes.pdf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3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more…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Choosing Wisely Canada</a:t>
            </a:r>
          </a:p>
          <a:p>
            <a:r>
              <a:rPr lang="en-US" dirty="0"/>
              <a:t>Dash &amp; Arnold; A guide to the Canadian Family Medicine Examination</a:t>
            </a:r>
          </a:p>
          <a:p>
            <a:r>
              <a:rPr lang="en-US" dirty="0"/>
              <a:t>O’Toole: Family Medicine Notes, preparing for the CCFP examination</a:t>
            </a:r>
          </a:p>
          <a:p>
            <a:r>
              <a:rPr lang="en-US" dirty="0" err="1"/>
              <a:t>Moseby’s</a:t>
            </a:r>
            <a:r>
              <a:rPr lang="en-US" dirty="0"/>
              <a:t> Family Medicine</a:t>
            </a:r>
          </a:p>
          <a:p>
            <a:r>
              <a:rPr lang="en-US" dirty="0"/>
              <a:t>Rx Files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39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more… journals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Canadian Family Physician </a:t>
            </a:r>
            <a:r>
              <a:rPr lang="en-US" i="1" dirty="0"/>
              <a:t>(highlighted article list)</a:t>
            </a:r>
          </a:p>
          <a:p>
            <a:r>
              <a:rPr lang="en-US" dirty="0"/>
              <a:t>Review last 2-3 years for current articles</a:t>
            </a:r>
          </a:p>
          <a:p>
            <a:r>
              <a:rPr lang="en-US" dirty="0"/>
              <a:t>American Family Physician</a:t>
            </a:r>
          </a:p>
          <a:p>
            <a:r>
              <a:rPr lang="en-US" dirty="0"/>
              <a:t>Journal of the American Board of Family Practice</a:t>
            </a:r>
          </a:p>
          <a:p>
            <a:r>
              <a:rPr lang="en-US" dirty="0"/>
              <a:t>CMAJ</a:t>
            </a:r>
          </a:p>
          <a:p>
            <a:r>
              <a:rPr lang="en-US" dirty="0"/>
              <a:t>JAMA</a:t>
            </a:r>
          </a:p>
          <a:p>
            <a:r>
              <a:rPr lang="en-US" dirty="0"/>
              <a:t>Specialty journals by topic</a:t>
            </a:r>
          </a:p>
          <a:p>
            <a:r>
              <a:rPr lang="en-US" dirty="0"/>
              <a:t>NEJM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87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90691"/>
            <a:ext cx="3886200" cy="4486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Dr. Sobowale</a:t>
            </a:r>
          </a:p>
          <a:p>
            <a:r>
              <a:rPr lang="en-US" sz="1600" dirty="0"/>
              <a:t>Academic appointment with the Department of Family Medicine, U of M</a:t>
            </a:r>
          </a:p>
          <a:p>
            <a:r>
              <a:rPr lang="en-US" sz="1600" dirty="0"/>
              <a:t>Course director, U of M CPD, CFPC Exam Prep Course</a:t>
            </a:r>
          </a:p>
          <a:p>
            <a:r>
              <a:rPr lang="en-US" sz="1600" dirty="0"/>
              <a:t>Recurring examiner for the CFPC (SOO and SAMP) examinations </a:t>
            </a:r>
          </a:p>
          <a:p>
            <a:r>
              <a:rPr lang="en-US" sz="1600" dirty="0"/>
              <a:t>This presentation has not been endorsed by the CFPC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86753"/>
            <a:ext cx="3886200" cy="4590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Dr. Cavett</a:t>
            </a:r>
          </a:p>
          <a:p>
            <a:r>
              <a:rPr lang="en-US" sz="1600" dirty="0">
                <a:solidFill>
                  <a:srgbClr val="000000"/>
                </a:solidFill>
              </a:rPr>
              <a:t>Academic appointment with the Department of Family Medicine, U of M</a:t>
            </a:r>
          </a:p>
          <a:p>
            <a:r>
              <a:rPr lang="en-US" sz="1600" dirty="0">
                <a:solidFill>
                  <a:srgbClr val="000000"/>
                </a:solidFill>
              </a:rPr>
              <a:t>Course Director, U of M CPD, CFPC Exam Prep Course</a:t>
            </a:r>
          </a:p>
          <a:p>
            <a:r>
              <a:rPr lang="en-US" sz="1600" dirty="0">
                <a:solidFill>
                  <a:srgbClr val="000000"/>
                </a:solidFill>
              </a:rPr>
              <a:t>Paid consultant for the Medical Council of Canada 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</a:rPr>
              <a:t>Chair of  Examination Oversight Committee</a:t>
            </a:r>
          </a:p>
          <a:p>
            <a:r>
              <a:rPr lang="en-US" sz="1600" dirty="0">
                <a:solidFill>
                  <a:srgbClr val="000000"/>
                </a:solidFill>
              </a:rPr>
              <a:t>Advisor to CFPC re Virtual SOO development</a:t>
            </a:r>
          </a:p>
          <a:p>
            <a:r>
              <a:rPr lang="en-US" sz="1600" dirty="0">
                <a:solidFill>
                  <a:srgbClr val="000000"/>
                </a:solidFill>
              </a:rPr>
              <a:t>No financial interest in the CFPC examination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This presentation has not been endorsed by the CFPC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53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Preparation perspectives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606838"/>
              </p:ext>
            </p:extLst>
          </p:nvPr>
        </p:nvGraphicFramePr>
        <p:xfrm>
          <a:off x="628650" y="17621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650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age group – children, adolescent, adult, elderly.</a:t>
            </a:r>
          </a:p>
          <a:p>
            <a:pPr marL="0" indent="0">
              <a:buNone/>
            </a:pPr>
            <a:r>
              <a:rPr lang="en-US" dirty="0"/>
              <a:t>      What are the essential differences in management for these </a:t>
            </a:r>
            <a:r>
              <a:rPr lang="en-US"/>
              <a:t>groups?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vulnerable populations</a:t>
            </a:r>
          </a:p>
          <a:p>
            <a:pPr marL="0" indent="0">
              <a:buNone/>
            </a:pPr>
            <a:r>
              <a:rPr lang="en-US" dirty="0"/>
              <a:t>     How can you compensate for barriers to care?</a:t>
            </a:r>
          </a:p>
          <a:p>
            <a:pPr marL="0" indent="0">
              <a:buNone/>
            </a:pPr>
            <a:r>
              <a:rPr lang="en-US" dirty="0"/>
              <a:t>     What resources should you consider?</a:t>
            </a:r>
          </a:p>
        </p:txBody>
      </p:sp>
    </p:spTree>
    <p:extLst>
      <p:ext uri="{BB962C8B-B14F-4D97-AF65-F5344CB8AC3E}">
        <p14:creationId xmlns:p14="http://schemas.microsoft.com/office/powerpoint/2010/main" val="3117854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SAMPs are patient centered cases – age and gender specific</a:t>
            </a:r>
          </a:p>
          <a:p>
            <a:r>
              <a:rPr lang="en-US" dirty="0"/>
              <a:t>All questions relate directly to the case</a:t>
            </a:r>
          </a:p>
          <a:p>
            <a:r>
              <a:rPr lang="en-US" dirty="0"/>
              <a:t>Practice setting identified in the stem: answer question with setting in mind</a:t>
            </a:r>
          </a:p>
        </p:txBody>
      </p:sp>
    </p:spTree>
    <p:extLst>
      <p:ext uri="{BB962C8B-B14F-4D97-AF65-F5344CB8AC3E}">
        <p14:creationId xmlns:p14="http://schemas.microsoft.com/office/powerpoint/2010/main" val="3935359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000381"/>
              </p:ext>
            </p:extLst>
          </p:nvPr>
        </p:nvGraphicFramePr>
        <p:xfrm>
          <a:off x="628650" y="17621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1550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Answering SAMPs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TEN WORDS OR LESS</a:t>
            </a:r>
          </a:p>
          <a:p>
            <a:r>
              <a:rPr lang="en-US" dirty="0"/>
              <a:t>When ordering laboratory investigations be SPECIFIC. For example, CBC, electrolytes, lipid profile and arterial blood gases are not acceptable; you must list the specific indices/test you would like for that question. </a:t>
            </a:r>
          </a:p>
          <a:p>
            <a:r>
              <a:rPr lang="en-US" dirty="0"/>
              <a:t>1. hemoglobin </a:t>
            </a:r>
          </a:p>
          <a:p>
            <a:r>
              <a:rPr lang="en-US" dirty="0"/>
              <a:t>2. white blood cell count </a:t>
            </a:r>
          </a:p>
          <a:p>
            <a:r>
              <a:rPr lang="en-US" dirty="0"/>
              <a:t>3. potassium </a:t>
            </a:r>
          </a:p>
          <a:p>
            <a:pPr marL="0" indent="0">
              <a:buNone/>
            </a:pPr>
            <a:r>
              <a:rPr lang="en-US" b="1" dirty="0"/>
              <a:t>* Urinalysis is an acceptable answer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93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Answering SAMPs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ordering other investigations, be SPECIFIC. For example, ultrasound is not acceptable, you must specify the body part to be examined. </a:t>
            </a:r>
          </a:p>
          <a:p>
            <a:r>
              <a:rPr lang="en-US" dirty="0"/>
              <a:t>When listing medications, the use of generic names or trade names will be accepted. </a:t>
            </a:r>
          </a:p>
          <a:p>
            <a:r>
              <a:rPr lang="en-US" dirty="0"/>
              <a:t>Give details about procedures ONLY IF DIRECTED TO DO SO. </a:t>
            </a:r>
          </a:p>
          <a:p>
            <a:r>
              <a:rPr lang="en-US" dirty="0"/>
              <a:t>When providing values or measures only SI units will be accepted.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78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Answering SAMPs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abbreviations which are not commonly used and which may not be clear to an examiner. </a:t>
            </a:r>
          </a:p>
          <a:p>
            <a:r>
              <a:rPr lang="en-US" dirty="0"/>
              <a:t>Put one answer per box, subsequent answers in the same box will not be considered. </a:t>
            </a:r>
          </a:p>
          <a:p>
            <a:r>
              <a:rPr lang="en-US" dirty="0"/>
              <a:t>If your answer to a question is “none”, please type “none”. Do not leave the answer box empty.</a:t>
            </a:r>
          </a:p>
          <a:p>
            <a:r>
              <a:rPr lang="en-US" dirty="0"/>
              <a:t>You won’t lose marks for a wrong answer.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4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sz="2100" dirty="0"/>
          </a:p>
          <a:p>
            <a:r>
              <a:rPr lang="en-CA" sz="1800" dirty="0"/>
              <a:t>0830-0855        Check in – test audio and video – grab a coffee prior to the orientation              </a:t>
            </a:r>
          </a:p>
          <a:p>
            <a:r>
              <a:rPr lang="en-CA" sz="1800" dirty="0"/>
              <a:t>0900-1030        SAMP Orientation         </a:t>
            </a:r>
          </a:p>
          <a:p>
            <a:r>
              <a:rPr lang="en-CA" sz="1800" dirty="0"/>
              <a:t>1030-1045        Stretch Break     </a:t>
            </a:r>
          </a:p>
          <a:p>
            <a:r>
              <a:rPr lang="en-CA" sz="1800" dirty="0"/>
              <a:t>1045-1245        SAMP Exam     </a:t>
            </a:r>
          </a:p>
          <a:p>
            <a:r>
              <a:rPr lang="en-CA" sz="1800" dirty="0"/>
              <a:t>1245-1305        Lunch   </a:t>
            </a:r>
          </a:p>
          <a:p>
            <a:r>
              <a:rPr lang="en-CA" sz="1800" dirty="0"/>
              <a:t>1305-1435        Candidates mark exam   </a:t>
            </a:r>
          </a:p>
          <a:p>
            <a:r>
              <a:rPr lang="en-CA" sz="1800" dirty="0"/>
              <a:t>1435-1505        Group Debrief  </a:t>
            </a:r>
          </a:p>
          <a:p>
            <a:r>
              <a:rPr lang="en-CA" sz="1800" dirty="0"/>
              <a:t>1505-1520        Wrap up and evaluation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2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Describe the SAMP style questions</a:t>
            </a:r>
          </a:p>
          <a:p>
            <a:r>
              <a:rPr lang="en-US" sz="3200" dirty="0"/>
              <a:t>Identify important resources for prep</a:t>
            </a:r>
          </a:p>
          <a:p>
            <a:r>
              <a:rPr lang="en-US" sz="3200" dirty="0"/>
              <a:t>Practice SAMP questions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5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Overview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54086"/>
              </p:ext>
            </p:extLst>
          </p:nvPr>
        </p:nvGraphicFramePr>
        <p:xfrm>
          <a:off x="3887788" y="987425"/>
          <a:ext cx="462915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2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Pre-COVID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786594"/>
              </p:ext>
            </p:extLst>
          </p:nvPr>
        </p:nvGraphicFramePr>
        <p:xfrm>
          <a:off x="628650" y="17621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580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modifications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017141"/>
              </p:ext>
            </p:extLst>
          </p:nvPr>
        </p:nvGraphicFramePr>
        <p:xfrm>
          <a:off x="628650" y="17621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55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2" y="1760791"/>
            <a:ext cx="6200472" cy="1084913"/>
          </a:xfrm>
        </p:spPr>
        <p:txBody>
          <a:bodyPr>
            <a:normAutofit/>
          </a:bodyPr>
          <a:lstStyle/>
          <a:p>
            <a:r>
              <a:rPr lang="en-US" dirty="0"/>
              <a:t>Exam Format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52AB80-F5F3-4F2D-82B3-33EE87CC7A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2" y="2876550"/>
          <a:ext cx="7989888" cy="239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11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 accommodation</a:t>
            </a:r>
          </a:p>
          <a:p>
            <a:r>
              <a:rPr lang="en-US" dirty="0"/>
              <a:t>Exam setting / remote proctored</a:t>
            </a:r>
          </a:p>
        </p:txBody>
      </p:sp>
    </p:spTree>
    <p:extLst>
      <p:ext uri="{BB962C8B-B14F-4D97-AF65-F5344CB8AC3E}">
        <p14:creationId xmlns:p14="http://schemas.microsoft.com/office/powerpoint/2010/main" val="574058479"/>
      </p:ext>
    </p:extLst>
  </p:cSld>
  <p:clrMapOvr>
    <a:masterClrMapping/>
  </p:clrMapOvr>
</p:sld>
</file>

<file path=ppt/theme/theme1.xml><?xml version="1.0" encoding="utf-8"?>
<a:theme xmlns:a="http://schemas.openxmlformats.org/drawingml/2006/main" name="RFHS Blu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FHS Blue Theme" id="{06064B74-6200-4920-95FA-D927DFE0EF96}" vid="{1BD8F765-1EA1-417A-9A44-6784A8595118}"/>
    </a:ext>
  </a:extLst>
</a:theme>
</file>

<file path=ppt/theme/theme2.xml><?xml version="1.0" encoding="utf-8"?>
<a:theme xmlns:a="http://schemas.openxmlformats.org/drawingml/2006/main" name="Blank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6">
    <wetp:webextensionref xmlns:r="http://schemas.openxmlformats.org/officeDocument/2006/relationships" r:id="rId1"/>
  </wetp:taskpane>
  <wetp:taskpane dockstate="right" visibility="0" width="437" row="7">
    <wetp:webextensionref xmlns:r="http://schemas.openxmlformats.org/officeDocument/2006/relationships" r:id="rId2"/>
  </wetp:taskpane>
  <wetp:taskpane dockstate="right" visibility="0" width="437" row="8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D2AC6733-90B5-43CD-B461-F540A6203D0B}">
  <we:reference id="wa104380169" version="1.1.0.0" store="en-US" storeType="OMEX"/>
  <we:alternateReferences>
    <we:reference id="WA104380169" version="1.1.0.0" store="WA104380169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CECF34B1-4BBD-44ED-8356-D59F70F0D2B1}">
  <we:reference id="wa104380902" version="1.0.0.0" store="en-US" storeType="OMEX"/>
  <we:alternateReferences>
    <we:reference id="WA104380902" version="1.0.0.0" store="WA104380902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4F60EDDD-8A41-4459-8F91-F5BBF563CBF9}">
  <we:reference id="wa104178141" version="3.10.0.19" store="en-US" storeType="OMEX"/>
  <we:alternateReferences>
    <we:reference id="WA104178141" version="3.10.0.19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1933</TotalTime>
  <Words>931</Words>
  <Application>Microsoft Macintosh PowerPoint</Application>
  <PresentationFormat>On-screen Show (4:3)</PresentationFormat>
  <Paragraphs>131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RFHS Blue Theme</vt:lpstr>
      <vt:lpstr>Blank Master</vt:lpstr>
      <vt:lpstr>CFPC PRACTICE SAMP EXAM 2021</vt:lpstr>
      <vt:lpstr>Disclosures:</vt:lpstr>
      <vt:lpstr>Schedule</vt:lpstr>
      <vt:lpstr>Learning Objectives</vt:lpstr>
      <vt:lpstr>Overview</vt:lpstr>
      <vt:lpstr>Pre-COVID</vt:lpstr>
      <vt:lpstr>COVID modifications</vt:lpstr>
      <vt:lpstr>Exam Format </vt:lpstr>
      <vt:lpstr>PowerPoint Presentation</vt:lpstr>
      <vt:lpstr>PowerPoint Presentation</vt:lpstr>
      <vt:lpstr>PowerPoint Presentation</vt:lpstr>
      <vt:lpstr>https://www.cfpc.ca/en/education-professional-development/educational-frameworks-and-reference-guides/assessment-objectives-for-certification-in-fm</vt:lpstr>
      <vt:lpstr>Priority topics</vt:lpstr>
      <vt:lpstr>Key features</vt:lpstr>
      <vt:lpstr>PowerPoint Presentation</vt:lpstr>
      <vt:lpstr>Determining a pass</vt:lpstr>
      <vt:lpstr>Useful resources…</vt:lpstr>
      <vt:lpstr>And more…</vt:lpstr>
      <vt:lpstr>And more… journals</vt:lpstr>
      <vt:lpstr>Preparation perspectives</vt:lpstr>
      <vt:lpstr>PowerPoint Presentation</vt:lpstr>
      <vt:lpstr>PowerPoint Presentation</vt:lpstr>
      <vt:lpstr>PowerPoint Presentation</vt:lpstr>
      <vt:lpstr>Answering SAMPs</vt:lpstr>
      <vt:lpstr>Answering SAMPs</vt:lpstr>
      <vt:lpstr>Answering SAMPs</vt:lpstr>
    </vt:vector>
  </TitlesOfParts>
  <Company>Faculty of Health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</dc:title>
  <dc:creator>Tanya Walsh</dc:creator>
  <cp:lastModifiedBy>Teresa Cavett</cp:lastModifiedBy>
  <cp:revision>64</cp:revision>
  <cp:lastPrinted>2018-04-11T17:58:46Z</cp:lastPrinted>
  <dcterms:created xsi:type="dcterms:W3CDTF">2018-04-05T21:43:53Z</dcterms:created>
  <dcterms:modified xsi:type="dcterms:W3CDTF">2021-09-10T16:13:26Z</dcterms:modified>
</cp:coreProperties>
</file>