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2" r:id="rId3"/>
    <p:sldId id="263" r:id="rId4"/>
    <p:sldId id="270" r:id="rId5"/>
    <p:sldId id="257" r:id="rId6"/>
    <p:sldId id="258" r:id="rId7"/>
    <p:sldId id="259" r:id="rId8"/>
    <p:sldId id="260" r:id="rId9"/>
    <p:sldId id="264" r:id="rId10"/>
    <p:sldId id="265" r:id="rId11"/>
    <p:sldId id="267" r:id="rId12"/>
    <p:sldId id="266" r:id="rId13"/>
    <p:sldId id="269" r:id="rId14"/>
    <p:sldId id="268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BD5BE-221D-408D-955B-387C0DE53E07}" v="19" dt="2022-03-01T21:58:40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lyn Singer" userId="3611a8e6-ae70-4288-a53f-9e8b0d25625c" providerId="ADAL" clId="{75DBD5BE-221D-408D-955B-387C0DE53E07}"/>
    <pc:docChg chg="custSel addSld modSld">
      <pc:chgData name="Marilyn Singer" userId="3611a8e6-ae70-4288-a53f-9e8b0d25625c" providerId="ADAL" clId="{75DBD5BE-221D-408D-955B-387C0DE53E07}" dt="2022-03-01T21:58:40.857" v="771"/>
      <pc:docMkLst>
        <pc:docMk/>
      </pc:docMkLst>
      <pc:sldChg chg="addSp delSp modSp">
        <pc:chgData name="Marilyn Singer" userId="3611a8e6-ae70-4288-a53f-9e8b0d25625c" providerId="ADAL" clId="{75DBD5BE-221D-408D-955B-387C0DE53E07}" dt="2022-03-01T21:39:15.470" v="760"/>
        <pc:sldMkLst>
          <pc:docMk/>
          <pc:sldMk cId="3449514671" sldId="256"/>
        </pc:sldMkLst>
        <pc:picChg chg="add del mod">
          <ac:chgData name="Marilyn Singer" userId="3611a8e6-ae70-4288-a53f-9e8b0d25625c" providerId="ADAL" clId="{75DBD5BE-221D-408D-955B-387C0DE53E07}" dt="2022-03-01T21:30:46.488" v="759"/>
          <ac:picMkLst>
            <pc:docMk/>
            <pc:sldMk cId="3449514671" sldId="256"/>
            <ac:picMk id="4" creationId="{E18ACD68-7CC9-4EFE-84C0-75474EA6F76F}"/>
          </ac:picMkLst>
        </pc:picChg>
        <pc:picChg chg="add del mod">
          <ac:chgData name="Marilyn Singer" userId="3611a8e6-ae70-4288-a53f-9e8b0d25625c" providerId="ADAL" clId="{75DBD5BE-221D-408D-955B-387C0DE53E07}" dt="2022-03-01T21:39:15.470" v="760"/>
          <ac:picMkLst>
            <pc:docMk/>
            <pc:sldMk cId="3449514671" sldId="256"/>
            <ac:picMk id="5" creationId="{E981B5E5-2CA5-4F34-A1C3-8F8D49501556}"/>
          </ac:picMkLst>
        </pc:picChg>
        <pc:picChg chg="add mod">
          <ac:chgData name="Marilyn Singer" userId="3611a8e6-ae70-4288-a53f-9e8b0d25625c" providerId="ADAL" clId="{75DBD5BE-221D-408D-955B-387C0DE53E07}" dt="2022-03-01T21:39:15.470" v="760"/>
          <ac:picMkLst>
            <pc:docMk/>
            <pc:sldMk cId="3449514671" sldId="256"/>
            <ac:picMk id="6" creationId="{96DF606D-36FA-4D70-B8F4-6736B32FF27E}"/>
          </ac:picMkLst>
        </pc:picChg>
      </pc:sldChg>
      <pc:sldChg chg="addSp modSp mod">
        <pc:chgData name="Marilyn Singer" userId="3611a8e6-ae70-4288-a53f-9e8b0d25625c" providerId="ADAL" clId="{75DBD5BE-221D-408D-955B-387C0DE53E07}" dt="2022-03-01T21:43:29.492" v="761"/>
        <pc:sldMkLst>
          <pc:docMk/>
          <pc:sldMk cId="2294534883" sldId="257"/>
        </pc:sldMkLst>
        <pc:spChg chg="mod">
          <ac:chgData name="Marilyn Singer" userId="3611a8e6-ae70-4288-a53f-9e8b0d25625c" providerId="ADAL" clId="{75DBD5BE-221D-408D-955B-387C0DE53E07}" dt="2022-03-01T21:06:18.838" v="756" actId="20577"/>
          <ac:spMkLst>
            <pc:docMk/>
            <pc:sldMk cId="2294534883" sldId="257"/>
            <ac:spMk id="3" creationId="{00000000-0000-0000-0000-000000000000}"/>
          </ac:spMkLst>
        </pc:spChg>
        <pc:picChg chg="add mod">
          <ac:chgData name="Marilyn Singer" userId="3611a8e6-ae70-4288-a53f-9e8b0d25625c" providerId="ADAL" clId="{75DBD5BE-221D-408D-955B-387C0DE53E07}" dt="2022-03-01T21:43:29.492" v="761"/>
          <ac:picMkLst>
            <pc:docMk/>
            <pc:sldMk cId="2294534883" sldId="257"/>
            <ac:picMk id="4" creationId="{0140B0A1-9E86-4EB1-9B70-AA29CC29E8C0}"/>
          </ac:picMkLst>
        </pc:picChg>
      </pc:sldChg>
      <pc:sldChg chg="addSp modSp">
        <pc:chgData name="Marilyn Singer" userId="3611a8e6-ae70-4288-a53f-9e8b0d25625c" providerId="ADAL" clId="{75DBD5BE-221D-408D-955B-387C0DE53E07}" dt="2022-03-01T21:46:11.917" v="762"/>
        <pc:sldMkLst>
          <pc:docMk/>
          <pc:sldMk cId="4093938744" sldId="258"/>
        </pc:sldMkLst>
        <pc:picChg chg="add mod">
          <ac:chgData name="Marilyn Singer" userId="3611a8e6-ae70-4288-a53f-9e8b0d25625c" providerId="ADAL" clId="{75DBD5BE-221D-408D-955B-387C0DE53E07}" dt="2022-03-01T21:46:11.917" v="762"/>
          <ac:picMkLst>
            <pc:docMk/>
            <pc:sldMk cId="4093938744" sldId="258"/>
            <ac:picMk id="4" creationId="{8965EF58-EC37-47D5-80F7-EEBA6312E0B7}"/>
          </ac:picMkLst>
        </pc:picChg>
      </pc:sldChg>
      <pc:sldChg chg="addSp modSp">
        <pc:chgData name="Marilyn Singer" userId="3611a8e6-ae70-4288-a53f-9e8b0d25625c" providerId="ADAL" clId="{75DBD5BE-221D-408D-955B-387C0DE53E07}" dt="2022-03-01T21:47:31.848" v="763"/>
        <pc:sldMkLst>
          <pc:docMk/>
          <pc:sldMk cId="2085710313" sldId="259"/>
        </pc:sldMkLst>
        <pc:picChg chg="add mod">
          <ac:chgData name="Marilyn Singer" userId="3611a8e6-ae70-4288-a53f-9e8b0d25625c" providerId="ADAL" clId="{75DBD5BE-221D-408D-955B-387C0DE53E07}" dt="2022-03-01T21:47:31.848" v="763"/>
          <ac:picMkLst>
            <pc:docMk/>
            <pc:sldMk cId="2085710313" sldId="259"/>
            <ac:picMk id="4" creationId="{00401CCA-B3A6-4A12-A875-AE8B4DB02B8B}"/>
          </ac:picMkLst>
        </pc:picChg>
      </pc:sldChg>
      <pc:sldChg chg="addSp modSp">
        <pc:chgData name="Marilyn Singer" userId="3611a8e6-ae70-4288-a53f-9e8b0d25625c" providerId="ADAL" clId="{75DBD5BE-221D-408D-955B-387C0DE53E07}" dt="2022-03-01T21:48:45.236" v="764"/>
        <pc:sldMkLst>
          <pc:docMk/>
          <pc:sldMk cId="4103141946" sldId="260"/>
        </pc:sldMkLst>
        <pc:picChg chg="add mod">
          <ac:chgData name="Marilyn Singer" userId="3611a8e6-ae70-4288-a53f-9e8b0d25625c" providerId="ADAL" clId="{75DBD5BE-221D-408D-955B-387C0DE53E07}" dt="2022-03-01T21:48:45.236" v="764"/>
          <ac:picMkLst>
            <pc:docMk/>
            <pc:sldMk cId="4103141946" sldId="260"/>
            <ac:picMk id="4" creationId="{76024BE3-C940-4B6A-9AD8-BEB24C9019D5}"/>
          </ac:picMkLst>
        </pc:picChg>
      </pc:sldChg>
      <pc:sldChg chg="addSp modSp mod">
        <pc:chgData name="Marilyn Singer" userId="3611a8e6-ae70-4288-a53f-9e8b0d25625c" providerId="ADAL" clId="{75DBD5BE-221D-408D-955B-387C0DE53E07}" dt="2022-03-01T21:58:40.857" v="771"/>
        <pc:sldMkLst>
          <pc:docMk/>
          <pc:sldMk cId="1124565991" sldId="261"/>
        </pc:sldMkLst>
        <pc:spChg chg="mod">
          <ac:chgData name="Marilyn Singer" userId="3611a8e6-ae70-4288-a53f-9e8b0d25625c" providerId="ADAL" clId="{75DBD5BE-221D-408D-955B-387C0DE53E07}" dt="2022-03-01T20:42:53.571" v="317" actId="20577"/>
          <ac:spMkLst>
            <pc:docMk/>
            <pc:sldMk cId="1124565991" sldId="261"/>
            <ac:spMk id="3" creationId="{00000000-0000-0000-0000-000000000000}"/>
          </ac:spMkLst>
        </pc:spChg>
        <pc:picChg chg="add mod">
          <ac:chgData name="Marilyn Singer" userId="3611a8e6-ae70-4288-a53f-9e8b0d25625c" providerId="ADAL" clId="{75DBD5BE-221D-408D-955B-387C0DE53E07}" dt="2022-03-01T21:58:40.857" v="771"/>
          <ac:picMkLst>
            <pc:docMk/>
            <pc:sldMk cId="1124565991" sldId="261"/>
            <ac:picMk id="4" creationId="{519B4FF1-FC2B-4B90-9743-A9D228966029}"/>
          </ac:picMkLst>
        </pc:picChg>
      </pc:sldChg>
      <pc:sldChg chg="addSp delSp modSp">
        <pc:chgData name="Marilyn Singer" userId="3611a8e6-ae70-4288-a53f-9e8b0d25625c" providerId="ADAL" clId="{75DBD5BE-221D-408D-955B-387C0DE53E07}" dt="2022-03-01T20:54:14.026" v="483"/>
        <pc:sldMkLst>
          <pc:docMk/>
          <pc:sldMk cId="2034160990" sldId="262"/>
        </pc:sldMkLst>
        <pc:picChg chg="add del mod">
          <ac:chgData name="Marilyn Singer" userId="3611a8e6-ae70-4288-a53f-9e8b0d25625c" providerId="ADAL" clId="{75DBD5BE-221D-408D-955B-387C0DE53E07}" dt="2022-03-01T20:54:14.026" v="483"/>
          <ac:picMkLst>
            <pc:docMk/>
            <pc:sldMk cId="2034160990" sldId="262"/>
            <ac:picMk id="4" creationId="{B9AC0733-B46C-4B73-A331-0216C7664FA1}"/>
          </ac:picMkLst>
        </pc:picChg>
        <pc:picChg chg="add mod">
          <ac:chgData name="Marilyn Singer" userId="3611a8e6-ae70-4288-a53f-9e8b0d25625c" providerId="ADAL" clId="{75DBD5BE-221D-408D-955B-387C0DE53E07}" dt="2022-03-01T20:54:14.026" v="483"/>
          <ac:picMkLst>
            <pc:docMk/>
            <pc:sldMk cId="2034160990" sldId="262"/>
            <ac:picMk id="5" creationId="{E53E4A40-0D76-49AD-AF31-123C16ABE23C}"/>
          </ac:picMkLst>
        </pc:picChg>
      </pc:sldChg>
      <pc:sldChg chg="addSp modSp">
        <pc:chgData name="Marilyn Singer" userId="3611a8e6-ae70-4288-a53f-9e8b0d25625c" providerId="ADAL" clId="{75DBD5BE-221D-408D-955B-387C0DE53E07}" dt="2022-03-01T20:55:45.395" v="484"/>
        <pc:sldMkLst>
          <pc:docMk/>
          <pc:sldMk cId="117585253" sldId="263"/>
        </pc:sldMkLst>
        <pc:picChg chg="add mod">
          <ac:chgData name="Marilyn Singer" userId="3611a8e6-ae70-4288-a53f-9e8b0d25625c" providerId="ADAL" clId="{75DBD5BE-221D-408D-955B-387C0DE53E07}" dt="2022-03-01T20:55:45.395" v="484"/>
          <ac:picMkLst>
            <pc:docMk/>
            <pc:sldMk cId="117585253" sldId="263"/>
            <ac:picMk id="4" creationId="{9F5DBAF2-125B-453C-9B0B-F365F10D1B57}"/>
          </ac:picMkLst>
        </pc:picChg>
      </pc:sldChg>
      <pc:sldChg chg="addSp modSp">
        <pc:chgData name="Marilyn Singer" userId="3611a8e6-ae70-4288-a53f-9e8b0d25625c" providerId="ADAL" clId="{75DBD5BE-221D-408D-955B-387C0DE53E07}" dt="2022-03-01T21:50:01.665" v="765"/>
        <pc:sldMkLst>
          <pc:docMk/>
          <pc:sldMk cId="3904401862" sldId="264"/>
        </pc:sldMkLst>
        <pc:picChg chg="add mod">
          <ac:chgData name="Marilyn Singer" userId="3611a8e6-ae70-4288-a53f-9e8b0d25625c" providerId="ADAL" clId="{75DBD5BE-221D-408D-955B-387C0DE53E07}" dt="2022-03-01T21:50:01.665" v="765"/>
          <ac:picMkLst>
            <pc:docMk/>
            <pc:sldMk cId="3904401862" sldId="264"/>
            <ac:picMk id="4" creationId="{8A5EDDD4-455D-4FCA-AFC6-CDD56221AEAE}"/>
          </ac:picMkLst>
        </pc:picChg>
      </pc:sldChg>
      <pc:sldChg chg="addSp modSp mod">
        <pc:chgData name="Marilyn Singer" userId="3611a8e6-ae70-4288-a53f-9e8b0d25625c" providerId="ADAL" clId="{75DBD5BE-221D-408D-955B-387C0DE53E07}" dt="2022-03-01T21:52:45.098" v="766"/>
        <pc:sldMkLst>
          <pc:docMk/>
          <pc:sldMk cId="2178180884" sldId="265"/>
        </pc:sldMkLst>
        <pc:spChg chg="mod">
          <ac:chgData name="Marilyn Singer" userId="3611a8e6-ae70-4288-a53f-9e8b0d25625c" providerId="ADAL" clId="{75DBD5BE-221D-408D-955B-387C0DE53E07}" dt="2022-03-01T20:36:52.304" v="30" actId="20577"/>
          <ac:spMkLst>
            <pc:docMk/>
            <pc:sldMk cId="2178180884" sldId="265"/>
            <ac:spMk id="2" creationId="{0C94FCCA-9BA1-46D9-B515-C356E243E93F}"/>
          </ac:spMkLst>
        </pc:spChg>
        <pc:picChg chg="add mod">
          <ac:chgData name="Marilyn Singer" userId="3611a8e6-ae70-4288-a53f-9e8b0d25625c" providerId="ADAL" clId="{75DBD5BE-221D-408D-955B-387C0DE53E07}" dt="2022-03-01T21:52:45.098" v="766"/>
          <ac:picMkLst>
            <pc:docMk/>
            <pc:sldMk cId="2178180884" sldId="265"/>
            <ac:picMk id="4" creationId="{17402907-B835-49D0-A46D-73368EA25C9B}"/>
          </ac:picMkLst>
        </pc:picChg>
      </pc:sldChg>
      <pc:sldChg chg="addSp modSp mod">
        <pc:chgData name="Marilyn Singer" userId="3611a8e6-ae70-4288-a53f-9e8b0d25625c" providerId="ADAL" clId="{75DBD5BE-221D-408D-955B-387C0DE53E07}" dt="2022-03-01T21:54:41.049" v="768"/>
        <pc:sldMkLst>
          <pc:docMk/>
          <pc:sldMk cId="3422899018" sldId="266"/>
        </pc:sldMkLst>
        <pc:spChg chg="mod">
          <ac:chgData name="Marilyn Singer" userId="3611a8e6-ae70-4288-a53f-9e8b0d25625c" providerId="ADAL" clId="{75DBD5BE-221D-408D-955B-387C0DE53E07}" dt="2022-03-01T20:39:37.235" v="181" actId="20577"/>
          <ac:spMkLst>
            <pc:docMk/>
            <pc:sldMk cId="3422899018" sldId="266"/>
            <ac:spMk id="2" creationId="{CBE20BA0-57E2-4418-A201-B5047F4CDD27}"/>
          </ac:spMkLst>
        </pc:spChg>
        <pc:spChg chg="mod">
          <ac:chgData name="Marilyn Singer" userId="3611a8e6-ae70-4288-a53f-9e8b0d25625c" providerId="ADAL" clId="{75DBD5BE-221D-408D-955B-387C0DE53E07}" dt="2022-03-01T20:38:39.103" v="179" actId="20577"/>
          <ac:spMkLst>
            <pc:docMk/>
            <pc:sldMk cId="3422899018" sldId="266"/>
            <ac:spMk id="3" creationId="{90944920-D663-4916-AD1F-D853952CD3CB}"/>
          </ac:spMkLst>
        </pc:spChg>
        <pc:picChg chg="add mod">
          <ac:chgData name="Marilyn Singer" userId="3611a8e6-ae70-4288-a53f-9e8b0d25625c" providerId="ADAL" clId="{75DBD5BE-221D-408D-955B-387C0DE53E07}" dt="2022-03-01T21:54:41.049" v="768"/>
          <ac:picMkLst>
            <pc:docMk/>
            <pc:sldMk cId="3422899018" sldId="266"/>
            <ac:picMk id="4" creationId="{049685F2-1335-47B8-B534-6E67ACB83E3C}"/>
          </ac:picMkLst>
        </pc:picChg>
      </pc:sldChg>
      <pc:sldChg chg="addSp modSp">
        <pc:chgData name="Marilyn Singer" userId="3611a8e6-ae70-4288-a53f-9e8b0d25625c" providerId="ADAL" clId="{75DBD5BE-221D-408D-955B-387C0DE53E07}" dt="2022-03-01T21:53:44.350" v="767"/>
        <pc:sldMkLst>
          <pc:docMk/>
          <pc:sldMk cId="709018139" sldId="267"/>
        </pc:sldMkLst>
        <pc:picChg chg="add mod">
          <ac:chgData name="Marilyn Singer" userId="3611a8e6-ae70-4288-a53f-9e8b0d25625c" providerId="ADAL" clId="{75DBD5BE-221D-408D-955B-387C0DE53E07}" dt="2022-03-01T21:53:44.350" v="767"/>
          <ac:picMkLst>
            <pc:docMk/>
            <pc:sldMk cId="709018139" sldId="267"/>
            <ac:picMk id="4" creationId="{AC6727AC-86DA-412B-A0A9-074D011FB8A6}"/>
          </ac:picMkLst>
        </pc:picChg>
      </pc:sldChg>
      <pc:sldChg chg="addSp modSp mod">
        <pc:chgData name="Marilyn Singer" userId="3611a8e6-ae70-4288-a53f-9e8b0d25625c" providerId="ADAL" clId="{75DBD5BE-221D-408D-955B-387C0DE53E07}" dt="2022-03-01T21:56:41.456" v="770"/>
        <pc:sldMkLst>
          <pc:docMk/>
          <pc:sldMk cId="1715319165" sldId="268"/>
        </pc:sldMkLst>
        <pc:spChg chg="mod">
          <ac:chgData name="Marilyn Singer" userId="3611a8e6-ae70-4288-a53f-9e8b0d25625c" providerId="ADAL" clId="{75DBD5BE-221D-408D-955B-387C0DE53E07}" dt="2022-03-01T20:41:33.182" v="305" actId="20577"/>
          <ac:spMkLst>
            <pc:docMk/>
            <pc:sldMk cId="1715319165" sldId="268"/>
            <ac:spMk id="3" creationId="{00000000-0000-0000-0000-000000000000}"/>
          </ac:spMkLst>
        </pc:spChg>
        <pc:picChg chg="add mod">
          <ac:chgData name="Marilyn Singer" userId="3611a8e6-ae70-4288-a53f-9e8b0d25625c" providerId="ADAL" clId="{75DBD5BE-221D-408D-955B-387C0DE53E07}" dt="2022-03-01T21:56:41.456" v="770"/>
          <ac:picMkLst>
            <pc:docMk/>
            <pc:sldMk cId="1715319165" sldId="268"/>
            <ac:picMk id="4" creationId="{0BD1E068-088C-4E65-BA3E-494577D6C13A}"/>
          </ac:picMkLst>
        </pc:picChg>
      </pc:sldChg>
      <pc:sldChg chg="addSp modSp new mod">
        <pc:chgData name="Marilyn Singer" userId="3611a8e6-ae70-4288-a53f-9e8b0d25625c" providerId="ADAL" clId="{75DBD5BE-221D-408D-955B-387C0DE53E07}" dt="2022-03-01T21:55:12.912" v="769"/>
        <pc:sldMkLst>
          <pc:docMk/>
          <pc:sldMk cId="1340810023" sldId="269"/>
        </pc:sldMkLst>
        <pc:spChg chg="mod">
          <ac:chgData name="Marilyn Singer" userId="3611a8e6-ae70-4288-a53f-9e8b0d25625c" providerId="ADAL" clId="{75DBD5BE-221D-408D-955B-387C0DE53E07}" dt="2022-03-01T20:40:33.029" v="224" actId="20577"/>
          <ac:spMkLst>
            <pc:docMk/>
            <pc:sldMk cId="1340810023" sldId="269"/>
            <ac:spMk id="2" creationId="{E6CA3D9C-1E95-404B-AADC-258817D794B6}"/>
          </ac:spMkLst>
        </pc:spChg>
        <pc:spChg chg="mod">
          <ac:chgData name="Marilyn Singer" userId="3611a8e6-ae70-4288-a53f-9e8b0d25625c" providerId="ADAL" clId="{75DBD5BE-221D-408D-955B-387C0DE53E07}" dt="2022-03-01T20:40:49.795" v="258" actId="20577"/>
          <ac:spMkLst>
            <pc:docMk/>
            <pc:sldMk cId="1340810023" sldId="269"/>
            <ac:spMk id="3" creationId="{5FEAA9A0-D8FD-420B-A5D2-FF401E785A3B}"/>
          </ac:spMkLst>
        </pc:spChg>
        <pc:picChg chg="add mod">
          <ac:chgData name="Marilyn Singer" userId="3611a8e6-ae70-4288-a53f-9e8b0d25625c" providerId="ADAL" clId="{75DBD5BE-221D-408D-955B-387C0DE53E07}" dt="2022-03-01T21:55:12.912" v="769"/>
          <ac:picMkLst>
            <pc:docMk/>
            <pc:sldMk cId="1340810023" sldId="269"/>
            <ac:picMk id="4" creationId="{F0CC4619-0D54-419F-90E5-FA92E96BE13D}"/>
          </ac:picMkLst>
        </pc:picChg>
      </pc:sldChg>
      <pc:sldChg chg="addSp delSp modSp new mod">
        <pc:chgData name="Marilyn Singer" userId="3611a8e6-ae70-4288-a53f-9e8b0d25625c" providerId="ADAL" clId="{75DBD5BE-221D-408D-955B-387C0DE53E07}" dt="2022-03-01T21:24:54.709" v="758"/>
        <pc:sldMkLst>
          <pc:docMk/>
          <pc:sldMk cId="2533494883" sldId="270"/>
        </pc:sldMkLst>
        <pc:spChg chg="mod">
          <ac:chgData name="Marilyn Singer" userId="3611a8e6-ae70-4288-a53f-9e8b0d25625c" providerId="ADAL" clId="{75DBD5BE-221D-408D-955B-387C0DE53E07}" dt="2022-03-01T21:03:03.275" v="519" actId="20577"/>
          <ac:spMkLst>
            <pc:docMk/>
            <pc:sldMk cId="2533494883" sldId="270"/>
            <ac:spMk id="2" creationId="{CA10334F-D5BF-4100-B1AD-81564B8F6ACF}"/>
          </ac:spMkLst>
        </pc:spChg>
        <pc:spChg chg="mod">
          <ac:chgData name="Marilyn Singer" userId="3611a8e6-ae70-4288-a53f-9e8b0d25625c" providerId="ADAL" clId="{75DBD5BE-221D-408D-955B-387C0DE53E07}" dt="2022-03-01T21:04:58.185" v="693" actId="20577"/>
          <ac:spMkLst>
            <pc:docMk/>
            <pc:sldMk cId="2533494883" sldId="270"/>
            <ac:spMk id="3" creationId="{2392205A-46D1-4843-893B-EFCD9D41525F}"/>
          </ac:spMkLst>
        </pc:spChg>
        <pc:picChg chg="add del mod">
          <ac:chgData name="Marilyn Singer" userId="3611a8e6-ae70-4288-a53f-9e8b0d25625c" providerId="ADAL" clId="{75DBD5BE-221D-408D-955B-387C0DE53E07}" dt="2022-03-01T21:24:54.709" v="758"/>
          <ac:picMkLst>
            <pc:docMk/>
            <pc:sldMk cId="2533494883" sldId="270"/>
            <ac:picMk id="4" creationId="{083AAAFA-B618-4DD5-9D56-B6DE895E44E4}"/>
          </ac:picMkLst>
        </pc:picChg>
        <pc:picChg chg="add mod">
          <ac:chgData name="Marilyn Singer" userId="3611a8e6-ae70-4288-a53f-9e8b0d25625c" providerId="ADAL" clId="{75DBD5BE-221D-408D-955B-387C0DE53E07}" dt="2022-03-01T21:24:54.709" v="758"/>
          <ac:picMkLst>
            <pc:docMk/>
            <pc:sldMk cId="2533494883" sldId="270"/>
            <ac:picMk id="5" creationId="{04D37E4D-AF83-48F2-A531-25E036C54D3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Chart Audits – a Primer for Practice Supervisors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Marilyn Singer MD CCFP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DF606D-36FA-4D70-B8F4-6736B32FF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1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7"/>
    </mc:Choice>
    <mc:Fallback>
      <p:transition spd="slow" advTm="2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FCCA-9BA1-46D9-B515-C356E243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Monitoring Report - Chart Review Tracking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98C18-2C36-4B47-8EEC-7179F5D64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Section 1 – chart by chart</a:t>
            </a:r>
          </a:p>
          <a:p>
            <a:r>
              <a:rPr lang="en-CA" sz="2800" dirty="0"/>
              <a:t>Visit date – for the purposes of supervision, you may want to look at more than one visit (when available) to follow progression/continuity of care </a:t>
            </a:r>
          </a:p>
          <a:p>
            <a:r>
              <a:rPr lang="en-CA" sz="2800" dirty="0"/>
              <a:t>You must record concerns but can also record specific positive comments here if you wish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402907-B835-49D0-A46D-73368EA25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39"/>
    </mc:Choice>
    <mc:Fallback>
      <p:transition spd="slow" advTm="4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D609-9D29-42E4-B49C-E106C81D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Section 1 – Chart by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C19AD-1D70-422C-A15F-8315C5B87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Auditor Guideline – has been developed to bring uniformity to chart audits</a:t>
            </a:r>
          </a:p>
          <a:p>
            <a:endParaRPr lang="en-CA" sz="2800" dirty="0"/>
          </a:p>
          <a:p>
            <a:r>
              <a:rPr lang="en-CA" sz="2800" dirty="0"/>
              <a:t>Reminder of salient point to remember when reviewing charts</a:t>
            </a:r>
          </a:p>
          <a:p>
            <a:endParaRPr lang="en-CA" sz="2800" dirty="0"/>
          </a:p>
          <a:p>
            <a:r>
              <a:rPr lang="en-CA" sz="2800" dirty="0"/>
              <a:t>Lists different categories of information to keep in mind for chart review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6727AC-86DA-412B-A0A9-074D011FB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1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90"/>
    </mc:Choice>
    <mc:Fallback>
      <p:transition spd="slow" advTm="4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20BA0-57E2-4418-A201-B5047F4C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Section 1 – Overview of Charts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44920-D663-4916-AD1F-D853952C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After doing chart by chart review, analyze the overall picture of record keeping, chronic disease management, acute disease management and in-hospital care – as applicable to the practice</a:t>
            </a:r>
          </a:p>
          <a:p>
            <a:r>
              <a:rPr lang="en-CA" sz="2800" dirty="0"/>
              <a:t>This asks you to reflect on the safety of care provision across all charts.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9685F2-1335-47B8-B534-6E67ACB83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9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28"/>
    </mc:Choice>
    <mc:Fallback>
      <p:transition spd="slow" advTm="4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3D9C-1E95-404B-AADC-258817D7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Section 2 – Chart Stimulated 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AA9A0-D8FD-420B-A5D2-FF401E785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To be discussed in next session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CC4619-0D54-419F-90E5-FA92E96BE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2"/>
    </mc:Choice>
    <mc:Fallback>
      <p:transition spd="slow" advTm="1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bottom line question – is this safe care?  </a:t>
            </a:r>
          </a:p>
          <a:p>
            <a:r>
              <a:rPr lang="en-US" sz="2800" dirty="0"/>
              <a:t>Comments may be positive or negative.  Positive comments are also appreciated.</a:t>
            </a:r>
          </a:p>
          <a:p>
            <a:r>
              <a:rPr lang="en-US" sz="2800" dirty="0"/>
              <a:t>“No” answer must be accompanied by comments outlining examples and rationale for rating as not meeting standard of care.  </a:t>
            </a:r>
          </a:p>
          <a:p>
            <a:r>
              <a:rPr lang="en-US" sz="2800" dirty="0"/>
              <a:t>Practice improvement recommendations – suggestions for supervised physician.  May be things that will be followed up on at future visits.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D1E068-088C-4E65-BA3E-494577D6C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1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50"/>
    </mc:Choice>
    <mc:Fallback>
      <p:transition spd="slow" advTm="7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Questions?</a:t>
            </a:r>
          </a:p>
          <a:p>
            <a:endParaRPr lang="en-US" sz="3200" dirty="0"/>
          </a:p>
          <a:p>
            <a:r>
              <a:rPr lang="en-US" sz="3200" dirty="0"/>
              <a:t>Time to practice!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9B4FF1-FC2B-4B90-9743-A9D228966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16"/>
    </mc:Choice>
    <mc:Fallback>
      <p:transition spd="slow" advTm="3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B17D-CC76-4AF7-AD2D-B4360126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73652-3451-4692-B803-F99944EBF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 have no conflict of interest to disclose.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3E4A40-0D76-49AD-AF31-123C16ABE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7"/>
    </mc:Choice>
    <mc:Fallback xmlns="">
      <p:transition spd="slow" advTm="3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48AC-6B4B-435D-B10F-49091195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0AB2-0642-406C-8D47-CF11ABAE0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By the end of this session, participants should be able to:</a:t>
            </a:r>
          </a:p>
          <a:p>
            <a:pPr lvl="1"/>
            <a:r>
              <a:rPr lang="en-US" sz="2600" dirty="0"/>
              <a:t> identify the basic elements of good charting</a:t>
            </a:r>
          </a:p>
          <a:p>
            <a:pPr lvl="1"/>
            <a:r>
              <a:rPr lang="en-US" sz="2600" dirty="0"/>
              <a:t> review a chart and identify strengths of the record and areas for improvement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5DBAF2-125B-453C-9B0B-F365F10D1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3"/>
    </mc:Choice>
    <mc:Fallback xmlns="">
      <p:transition spd="slow" advTm="1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334F-D5BF-4100-B1AD-81564B8F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CPSM Standards for Patient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205A-46D1-4843-893B-EFCD9D415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Updated as of February 2022</a:t>
            </a:r>
          </a:p>
          <a:p>
            <a:endParaRPr lang="en-CA" sz="2800" dirty="0"/>
          </a:p>
          <a:p>
            <a:r>
              <a:rPr lang="en-CA" sz="2800" dirty="0"/>
              <a:t>Divided into two documents – Standard for Documentation and Standard for Maintenance</a:t>
            </a:r>
          </a:p>
          <a:p>
            <a:endParaRPr lang="en-CA" sz="2800" dirty="0"/>
          </a:p>
          <a:p>
            <a:r>
              <a:rPr lang="en-CA" sz="2800" dirty="0"/>
              <a:t>Accessible on website – cpsm.mb.ca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D37E4D-AF83-48F2-A531-25E036C5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9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54"/>
    </mc:Choice>
    <mc:Fallback>
      <p:transition spd="slow" advTm="9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Standard identifiers and contact information – full name, date of birth, gender, current address, PHIN, telephone number(s)</a:t>
            </a:r>
          </a:p>
          <a:p>
            <a:r>
              <a:rPr lang="en-US" sz="2400" dirty="0"/>
              <a:t>All pages of a paper chart should be labelled</a:t>
            </a:r>
          </a:p>
          <a:p>
            <a:r>
              <a:rPr lang="en-US" sz="2400" dirty="0"/>
              <a:t>Paper chart – is it legible?</a:t>
            </a:r>
          </a:p>
          <a:p>
            <a:r>
              <a:rPr lang="en-US" sz="2400" dirty="0"/>
              <a:t>EMR – caution re templates/macros, copy and paste </a:t>
            </a:r>
          </a:p>
          <a:p>
            <a:r>
              <a:rPr lang="en-US" sz="2400" dirty="0"/>
              <a:t>Cumulative summary of care, with problem list, medication list, allergies, past history, family and social history is required in settings where ongoing care is provided</a:t>
            </a:r>
          </a:p>
          <a:p>
            <a:pPr lvl="1"/>
            <a:r>
              <a:rPr lang="en-US" sz="2200" dirty="0"/>
              <a:t>Always there in EMR, but not always completed</a:t>
            </a:r>
          </a:p>
          <a:p>
            <a:pPr lvl="1"/>
            <a:r>
              <a:rPr lang="en-US" sz="2200" dirty="0"/>
              <a:t>Paper formats available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40B0A1-9E86-4EB1-9B70-AA29CC29E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3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34"/>
    </mc:Choice>
    <mc:Fallback>
      <p:transition spd="slow" advTm="12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Visit notes should include</a:t>
            </a:r>
          </a:p>
          <a:p>
            <a:pPr lvl="1"/>
            <a:r>
              <a:rPr lang="en-US" sz="2200" dirty="0"/>
              <a:t>Adequate history – presenting complaint, associated features, pertinent positives and negatives</a:t>
            </a:r>
          </a:p>
          <a:p>
            <a:pPr lvl="1"/>
            <a:r>
              <a:rPr lang="en-US" sz="2200" dirty="0"/>
              <a:t>Pertinent past history (previous episodes), social history, family history</a:t>
            </a:r>
          </a:p>
          <a:p>
            <a:pPr lvl="1"/>
            <a:r>
              <a:rPr lang="en-US" sz="2200" dirty="0"/>
              <a:t>Recording of examination (pertinent negatives)</a:t>
            </a:r>
          </a:p>
          <a:p>
            <a:pPr lvl="1"/>
            <a:r>
              <a:rPr lang="en-US" sz="2200" dirty="0"/>
              <a:t>Assessment/diagnosis/differential diagnosis</a:t>
            </a:r>
          </a:p>
          <a:p>
            <a:pPr lvl="1"/>
            <a:r>
              <a:rPr lang="en-US" sz="2200" dirty="0"/>
              <a:t>Plan – investigations, treatment (Rx and non-Rx), referrals (specialist and ancillary providers), follow up recommendations</a:t>
            </a:r>
          </a:p>
          <a:p>
            <a:pPr lvl="1"/>
            <a:endParaRPr lang="en-US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65EF58-EC37-47D5-80F7-EEBA6312E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3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43"/>
    </mc:Choice>
    <mc:Fallback>
      <p:transition spd="slow" advTm="9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Notes should be objective as possible – avoid wording that might be offensive to patients</a:t>
            </a:r>
          </a:p>
          <a:p>
            <a:r>
              <a:rPr lang="en-US" sz="2400" dirty="0"/>
              <a:t>SOAP format preferable, but okay if it’s not strictly that format</a:t>
            </a:r>
          </a:p>
          <a:p>
            <a:r>
              <a:rPr lang="en-US" sz="2400" dirty="0"/>
              <a:t>What is the mechanism for review of results/consults?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401CCA-B3A6-4A12-A875-AE8B4DB02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79"/>
    </mc:Choice>
    <mc:Fallback>
      <p:transition spd="slow" advTm="6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If the physician won the Lotto Max (or were hit by a bus), could someone step into the practice, pick up the chart, and keep going with the management of the patient?  Or would they have to start from scratch?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024BE3-C940-4B6A-9AD8-BEB24C901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4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74"/>
    </mc:Choice>
    <mc:Fallback>
      <p:transition spd="slow" advTm="5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8DFD-1F2E-48C5-B9A7-2E18D133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A72D-A632-44BE-9351-9FF5A1C01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Another bottom line</a:t>
            </a:r>
          </a:p>
          <a:p>
            <a:endParaRPr lang="en-US" sz="2800" dirty="0"/>
          </a:p>
          <a:p>
            <a:r>
              <a:rPr lang="en-US" sz="2800" dirty="0"/>
              <a:t>The level at which the average, prudent provider in a given community would practice.  It is how similarly qualified practitioners would have managed the patient’s care under the same or similar circumstances.</a:t>
            </a:r>
          </a:p>
          <a:p>
            <a:endParaRPr lang="en-US" sz="2800" dirty="0"/>
          </a:p>
          <a:p>
            <a:r>
              <a:rPr lang="en-US" sz="2800" dirty="0"/>
              <a:t>Safe care is the objective.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5EDDD4-455D-4FCA-AFC6-CDD56221A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0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76"/>
    </mc:Choice>
    <mc:Fallback>
      <p:transition spd="slow" advTm="6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281</TotalTime>
  <Words>626</Words>
  <Application>Microsoft Office PowerPoint</Application>
  <PresentationFormat>Widescreen</PresentationFormat>
  <Paragraphs>66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Corbel</vt:lpstr>
      <vt:lpstr>Wingdings 2</vt:lpstr>
      <vt:lpstr>Frame</vt:lpstr>
      <vt:lpstr>Chart Audits – a Primer for Practice Supervisors</vt:lpstr>
      <vt:lpstr>Conflict of Interest</vt:lpstr>
      <vt:lpstr>Objectives</vt:lpstr>
      <vt:lpstr>CPSM Standards for Patient Records</vt:lpstr>
      <vt:lpstr>First step</vt:lpstr>
      <vt:lpstr>Second step</vt:lpstr>
      <vt:lpstr>Second step</vt:lpstr>
      <vt:lpstr>Bottom line…</vt:lpstr>
      <vt:lpstr>Standard of Care</vt:lpstr>
      <vt:lpstr>Monitoring Report - Chart Review Tracking Table</vt:lpstr>
      <vt:lpstr>Section 1 – Chart by Chart</vt:lpstr>
      <vt:lpstr>Section 1 – Overview of Charts</vt:lpstr>
      <vt:lpstr>Section 2 – Chart Stimulated Recall</vt:lpstr>
      <vt:lpstr>Overall Assessment</vt:lpstr>
      <vt:lpstr>Next step…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 Audit</dc:title>
  <dc:creator>Marilyn Singer</dc:creator>
  <cp:lastModifiedBy>Marilyn Singer</cp:lastModifiedBy>
  <cp:revision>11</cp:revision>
  <dcterms:created xsi:type="dcterms:W3CDTF">2016-04-15T19:27:23Z</dcterms:created>
  <dcterms:modified xsi:type="dcterms:W3CDTF">2022-03-01T21:58:47Z</dcterms:modified>
</cp:coreProperties>
</file>