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6"/>
  </p:sldMasterIdLst>
  <p:sldIdLst>
    <p:sldId id="256" r:id="rId7"/>
    <p:sldId id="259" r:id="rId8"/>
    <p:sldId id="260" r:id="rId9"/>
    <p:sldId id="257" r:id="rId10"/>
    <p:sldId id="258" r:id="rId11"/>
    <p:sldId id="266" r:id="rId12"/>
    <p:sldId id="261" r:id="rId13"/>
    <p:sldId id="263" r:id="rId14"/>
    <p:sldId id="264" r:id="rId15"/>
    <p:sldId id="267" r:id="rId16"/>
    <p:sldId id="26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1CA306-3DBC-46D4-8D34-2D92595699C3}" v="13" dt="2022-01-18T22:20:19.2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lyn Singer" userId="3611a8e6-ae70-4288-a53f-9e8b0d25625c" providerId="ADAL" clId="{6F1CA306-3DBC-46D4-8D34-2D92595699C3}"/>
    <pc:docChg chg="modSld">
      <pc:chgData name="Marilyn Singer" userId="3611a8e6-ae70-4288-a53f-9e8b0d25625c" providerId="ADAL" clId="{6F1CA306-3DBC-46D4-8D34-2D92595699C3}" dt="2022-01-18T22:20:37.091" v="64" actId="20577"/>
      <pc:docMkLst>
        <pc:docMk/>
      </pc:docMkLst>
      <pc:sldChg chg="addSp modSp">
        <pc:chgData name="Marilyn Singer" userId="3611a8e6-ae70-4288-a53f-9e8b0d25625c" providerId="ADAL" clId="{6F1CA306-3DBC-46D4-8D34-2D92595699C3}" dt="2022-01-18T22:10:14.112" v="0"/>
        <pc:sldMkLst>
          <pc:docMk/>
          <pc:sldMk cId="2216680849" sldId="256"/>
        </pc:sldMkLst>
        <pc:picChg chg="add mod">
          <ac:chgData name="Marilyn Singer" userId="3611a8e6-ae70-4288-a53f-9e8b0d25625c" providerId="ADAL" clId="{6F1CA306-3DBC-46D4-8D34-2D92595699C3}" dt="2022-01-18T22:10:14.112" v="0"/>
          <ac:picMkLst>
            <pc:docMk/>
            <pc:sldMk cId="2216680849" sldId="256"/>
            <ac:picMk id="4" creationId="{B7E6B1C0-6946-4D1F-9EB0-18A825F9060F}"/>
          </ac:picMkLst>
        </pc:picChg>
      </pc:sldChg>
      <pc:sldChg chg="addSp delSp modSp mod">
        <pc:chgData name="Marilyn Singer" userId="3611a8e6-ae70-4288-a53f-9e8b0d25625c" providerId="ADAL" clId="{6F1CA306-3DBC-46D4-8D34-2D92595699C3}" dt="2022-01-18T22:12:56.237" v="36"/>
        <pc:sldMkLst>
          <pc:docMk/>
          <pc:sldMk cId="834785044" sldId="257"/>
        </pc:sldMkLst>
        <pc:spChg chg="mod">
          <ac:chgData name="Marilyn Singer" userId="3611a8e6-ae70-4288-a53f-9e8b0d25625c" providerId="ADAL" clId="{6F1CA306-3DBC-46D4-8D34-2D92595699C3}" dt="2022-01-18T22:12:01.757" v="35" actId="20577"/>
          <ac:spMkLst>
            <pc:docMk/>
            <pc:sldMk cId="834785044" sldId="257"/>
            <ac:spMk id="3" creationId="{00000000-0000-0000-0000-000000000000}"/>
          </ac:spMkLst>
        </pc:spChg>
        <pc:picChg chg="add del mod">
          <ac:chgData name="Marilyn Singer" userId="3611a8e6-ae70-4288-a53f-9e8b0d25625c" providerId="ADAL" clId="{6F1CA306-3DBC-46D4-8D34-2D92595699C3}" dt="2022-01-18T22:12:56.237" v="36"/>
          <ac:picMkLst>
            <pc:docMk/>
            <pc:sldMk cId="834785044" sldId="257"/>
            <ac:picMk id="4" creationId="{DBACF63D-BFAF-4934-B0DA-BFBC44D64239}"/>
          </ac:picMkLst>
        </pc:picChg>
        <pc:picChg chg="add mod">
          <ac:chgData name="Marilyn Singer" userId="3611a8e6-ae70-4288-a53f-9e8b0d25625c" providerId="ADAL" clId="{6F1CA306-3DBC-46D4-8D34-2D92595699C3}" dt="2022-01-18T22:12:56.237" v="36"/>
          <ac:picMkLst>
            <pc:docMk/>
            <pc:sldMk cId="834785044" sldId="257"/>
            <ac:picMk id="5" creationId="{0A48B37B-3130-4BB3-A98C-284A8AE14881}"/>
          </ac:picMkLst>
        </pc:picChg>
      </pc:sldChg>
      <pc:sldChg chg="addSp modSp">
        <pc:chgData name="Marilyn Singer" userId="3611a8e6-ae70-4288-a53f-9e8b0d25625c" providerId="ADAL" clId="{6F1CA306-3DBC-46D4-8D34-2D92595699C3}" dt="2022-01-18T22:14:22.374" v="37"/>
        <pc:sldMkLst>
          <pc:docMk/>
          <pc:sldMk cId="503205727" sldId="258"/>
        </pc:sldMkLst>
        <pc:picChg chg="add mod">
          <ac:chgData name="Marilyn Singer" userId="3611a8e6-ae70-4288-a53f-9e8b0d25625c" providerId="ADAL" clId="{6F1CA306-3DBC-46D4-8D34-2D92595699C3}" dt="2022-01-18T22:14:22.374" v="37"/>
          <ac:picMkLst>
            <pc:docMk/>
            <pc:sldMk cId="503205727" sldId="258"/>
            <ac:picMk id="4" creationId="{748DFBAB-435D-489D-8DCD-0CD0C1C5C950}"/>
          </ac:picMkLst>
        </pc:picChg>
      </pc:sldChg>
      <pc:sldChg chg="addSp modSp">
        <pc:chgData name="Marilyn Singer" userId="3611a8e6-ae70-4288-a53f-9e8b0d25625c" providerId="ADAL" clId="{6F1CA306-3DBC-46D4-8D34-2D92595699C3}" dt="2022-01-18T22:10:27.305" v="1"/>
        <pc:sldMkLst>
          <pc:docMk/>
          <pc:sldMk cId="3352553149" sldId="259"/>
        </pc:sldMkLst>
        <pc:picChg chg="add mod">
          <ac:chgData name="Marilyn Singer" userId="3611a8e6-ae70-4288-a53f-9e8b0d25625c" providerId="ADAL" clId="{6F1CA306-3DBC-46D4-8D34-2D92595699C3}" dt="2022-01-18T22:10:27.305" v="1"/>
          <ac:picMkLst>
            <pc:docMk/>
            <pc:sldMk cId="3352553149" sldId="259"/>
            <ac:picMk id="4" creationId="{A7037D80-8693-4B13-A083-DA654D4F2A54}"/>
          </ac:picMkLst>
        </pc:picChg>
      </pc:sldChg>
      <pc:sldChg chg="addSp modSp">
        <pc:chgData name="Marilyn Singer" userId="3611a8e6-ae70-4288-a53f-9e8b0d25625c" providerId="ADAL" clId="{6F1CA306-3DBC-46D4-8D34-2D92595699C3}" dt="2022-01-18T22:10:46.623" v="2"/>
        <pc:sldMkLst>
          <pc:docMk/>
          <pc:sldMk cId="1122456920" sldId="260"/>
        </pc:sldMkLst>
        <pc:picChg chg="add mod">
          <ac:chgData name="Marilyn Singer" userId="3611a8e6-ae70-4288-a53f-9e8b0d25625c" providerId="ADAL" clId="{6F1CA306-3DBC-46D4-8D34-2D92595699C3}" dt="2022-01-18T22:10:46.623" v="2"/>
          <ac:picMkLst>
            <pc:docMk/>
            <pc:sldMk cId="1122456920" sldId="260"/>
            <ac:picMk id="4" creationId="{C42AD88A-8454-4EBE-9CD6-1B6B0943439C}"/>
          </ac:picMkLst>
        </pc:picChg>
      </pc:sldChg>
      <pc:sldChg chg="addSp modSp">
        <pc:chgData name="Marilyn Singer" userId="3611a8e6-ae70-4288-a53f-9e8b0d25625c" providerId="ADAL" clId="{6F1CA306-3DBC-46D4-8D34-2D92595699C3}" dt="2022-01-18T22:16:12.145" v="39"/>
        <pc:sldMkLst>
          <pc:docMk/>
          <pc:sldMk cId="3761809348" sldId="261"/>
        </pc:sldMkLst>
        <pc:picChg chg="add mod">
          <ac:chgData name="Marilyn Singer" userId="3611a8e6-ae70-4288-a53f-9e8b0d25625c" providerId="ADAL" clId="{6F1CA306-3DBC-46D4-8D34-2D92595699C3}" dt="2022-01-18T22:16:12.145" v="39"/>
          <ac:picMkLst>
            <pc:docMk/>
            <pc:sldMk cId="3761809348" sldId="261"/>
            <ac:picMk id="4" creationId="{D2A666AE-8AA1-4F79-8384-F561766E2942}"/>
          </ac:picMkLst>
        </pc:picChg>
      </pc:sldChg>
      <pc:sldChg chg="addSp delSp modSp">
        <pc:chgData name="Marilyn Singer" userId="3611a8e6-ae70-4288-a53f-9e8b0d25625c" providerId="ADAL" clId="{6F1CA306-3DBC-46D4-8D34-2D92595699C3}" dt="2022-01-18T22:17:43.687" v="41"/>
        <pc:sldMkLst>
          <pc:docMk/>
          <pc:sldMk cId="1715319165" sldId="263"/>
        </pc:sldMkLst>
        <pc:picChg chg="add del mod">
          <ac:chgData name="Marilyn Singer" userId="3611a8e6-ae70-4288-a53f-9e8b0d25625c" providerId="ADAL" clId="{6F1CA306-3DBC-46D4-8D34-2D92595699C3}" dt="2022-01-18T22:17:43.687" v="41"/>
          <ac:picMkLst>
            <pc:docMk/>
            <pc:sldMk cId="1715319165" sldId="263"/>
            <ac:picMk id="4" creationId="{D0E0D3E5-1367-4C7C-8EB8-6DCE559B6BD4}"/>
          </ac:picMkLst>
        </pc:picChg>
        <pc:picChg chg="add mod">
          <ac:chgData name="Marilyn Singer" userId="3611a8e6-ae70-4288-a53f-9e8b0d25625c" providerId="ADAL" clId="{6F1CA306-3DBC-46D4-8D34-2D92595699C3}" dt="2022-01-18T22:17:43.687" v="41"/>
          <ac:picMkLst>
            <pc:docMk/>
            <pc:sldMk cId="1715319165" sldId="263"/>
            <ac:picMk id="5" creationId="{2B12A450-4AE5-4AD2-B47E-08ABB4252D2A}"/>
          </ac:picMkLst>
        </pc:picChg>
      </pc:sldChg>
      <pc:sldChg chg="addSp modSp">
        <pc:chgData name="Marilyn Singer" userId="3611a8e6-ae70-4288-a53f-9e8b0d25625c" providerId="ADAL" clId="{6F1CA306-3DBC-46D4-8D34-2D92595699C3}" dt="2022-01-18T22:18:47.192" v="42"/>
        <pc:sldMkLst>
          <pc:docMk/>
          <pc:sldMk cId="1445247673" sldId="264"/>
        </pc:sldMkLst>
        <pc:picChg chg="add mod">
          <ac:chgData name="Marilyn Singer" userId="3611a8e6-ae70-4288-a53f-9e8b0d25625c" providerId="ADAL" clId="{6F1CA306-3DBC-46D4-8D34-2D92595699C3}" dt="2022-01-18T22:18:47.192" v="42"/>
          <ac:picMkLst>
            <pc:docMk/>
            <pc:sldMk cId="1445247673" sldId="264"/>
            <ac:picMk id="4" creationId="{59B965ED-3A73-42B0-99C3-765F08507D0B}"/>
          </ac:picMkLst>
        </pc:picChg>
      </pc:sldChg>
      <pc:sldChg chg="addSp modSp mod">
        <pc:chgData name="Marilyn Singer" userId="3611a8e6-ae70-4288-a53f-9e8b0d25625c" providerId="ADAL" clId="{6F1CA306-3DBC-46D4-8D34-2D92595699C3}" dt="2022-01-18T22:20:37.091" v="64" actId="20577"/>
        <pc:sldMkLst>
          <pc:docMk/>
          <pc:sldMk cId="2055664195" sldId="265"/>
        </pc:sldMkLst>
        <pc:spChg chg="mod">
          <ac:chgData name="Marilyn Singer" userId="3611a8e6-ae70-4288-a53f-9e8b0d25625c" providerId="ADAL" clId="{6F1CA306-3DBC-46D4-8D34-2D92595699C3}" dt="2022-01-18T22:20:37.091" v="64" actId="20577"/>
          <ac:spMkLst>
            <pc:docMk/>
            <pc:sldMk cId="2055664195" sldId="265"/>
            <ac:spMk id="3" creationId="{00000000-0000-0000-0000-000000000000}"/>
          </ac:spMkLst>
        </pc:spChg>
        <pc:picChg chg="add mod">
          <ac:chgData name="Marilyn Singer" userId="3611a8e6-ae70-4288-a53f-9e8b0d25625c" providerId="ADAL" clId="{6F1CA306-3DBC-46D4-8D34-2D92595699C3}" dt="2022-01-18T22:20:19.205" v="44"/>
          <ac:picMkLst>
            <pc:docMk/>
            <pc:sldMk cId="2055664195" sldId="265"/>
            <ac:picMk id="4" creationId="{8586BCBB-B8D9-4FB0-AA1B-D2C9439DE180}"/>
          </ac:picMkLst>
        </pc:picChg>
      </pc:sldChg>
      <pc:sldChg chg="addSp modSp">
        <pc:chgData name="Marilyn Singer" userId="3611a8e6-ae70-4288-a53f-9e8b0d25625c" providerId="ADAL" clId="{6F1CA306-3DBC-46D4-8D34-2D92595699C3}" dt="2022-01-18T22:15:15.308" v="38"/>
        <pc:sldMkLst>
          <pc:docMk/>
          <pc:sldMk cId="709018139" sldId="266"/>
        </pc:sldMkLst>
        <pc:picChg chg="add mod">
          <ac:chgData name="Marilyn Singer" userId="3611a8e6-ae70-4288-a53f-9e8b0d25625c" providerId="ADAL" clId="{6F1CA306-3DBC-46D4-8D34-2D92595699C3}" dt="2022-01-18T22:15:15.308" v="38"/>
          <ac:picMkLst>
            <pc:docMk/>
            <pc:sldMk cId="709018139" sldId="266"/>
            <ac:picMk id="4" creationId="{B8DAD4E8-9C73-4E20-AE56-C7E5F60FCA3F}"/>
          </ac:picMkLst>
        </pc:picChg>
      </pc:sldChg>
      <pc:sldChg chg="addSp modSp">
        <pc:chgData name="Marilyn Singer" userId="3611a8e6-ae70-4288-a53f-9e8b0d25625c" providerId="ADAL" clId="{6F1CA306-3DBC-46D4-8D34-2D92595699C3}" dt="2022-01-18T22:19:55.846" v="43"/>
        <pc:sldMkLst>
          <pc:docMk/>
          <pc:sldMk cId="1622797959" sldId="267"/>
        </pc:sldMkLst>
        <pc:picChg chg="add mod">
          <ac:chgData name="Marilyn Singer" userId="3611a8e6-ae70-4288-a53f-9e8b0d25625c" providerId="ADAL" clId="{6F1CA306-3DBC-46D4-8D34-2D92595699C3}" dt="2022-01-18T22:19:55.846" v="43"/>
          <ac:picMkLst>
            <pc:docMk/>
            <pc:sldMk cId="1622797959" sldId="267"/>
            <ac:picMk id="4" creationId="{DC2CC228-912B-42A8-8386-89560FB2DD2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the Audit Tool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Marilyn Singer MD CCFP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7E6B1C0-6946-4D1F-9EB0-18A825F906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80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957"/>
    </mc:Choice>
    <mc:Fallback>
      <p:transition spd="slow" advTm="159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D41AB-F21A-4E3D-B687-EA3F8EFFF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For Internal Use Only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D523E-F7CB-4436-B7CC-8F149C071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Asks auditors to differentiate between suggested and required practice changes</a:t>
            </a:r>
          </a:p>
          <a:p>
            <a:r>
              <a:rPr lang="en-CA" sz="2400" dirty="0"/>
              <a:t>Helps discriminates between minor and major concerns</a:t>
            </a:r>
          </a:p>
          <a:p>
            <a:r>
              <a:rPr lang="en-CA" sz="2400" dirty="0"/>
              <a:t>This categorization is used by CPSM to help determine further actions needed (if any)</a:t>
            </a:r>
          </a:p>
          <a:p>
            <a:r>
              <a:rPr lang="en-CA" sz="2400" dirty="0"/>
              <a:t>Indicating a required practice change is likely to result in follow up, </a:t>
            </a:r>
            <a:r>
              <a:rPr lang="en-CA" sz="2400" dirty="0" err="1"/>
              <a:t>eg</a:t>
            </a:r>
            <a:r>
              <a:rPr lang="en-CA" sz="2400" dirty="0"/>
              <a:t>, repeat audit after opportunity to address the issues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C2CC228-912B-42A8-8386-89560FB2DD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97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690"/>
    </mc:Choice>
    <mc:Fallback>
      <p:transition spd="slow" advTm="566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Questions?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 err="1"/>
              <a:t>msinger@cpsm.</a:t>
            </a:r>
            <a:r>
              <a:rPr lang="en-US" sz="3600" err="1"/>
              <a:t>mb</a:t>
            </a:r>
            <a:r>
              <a:rPr lang="en-US" sz="3600"/>
              <a:t>.ca</a:t>
            </a:r>
            <a:endParaRPr lang="en-US" sz="3600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586BCBB-B8D9-4FB0-AA1B-D2C9439DE1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64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686"/>
    </mc:Choice>
    <mc:Fallback>
      <p:transition spd="slow" advTm="126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 have no conflict of interest to disclose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7037D80-8693-4B13-A083-DA654D4F2A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53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53"/>
    </mc:Choice>
    <mc:Fallback>
      <p:transition spd="slow" advTm="39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By the end of this session, participants should be able to</a:t>
            </a:r>
          </a:p>
          <a:p>
            <a:pPr lvl="1"/>
            <a:r>
              <a:rPr lang="en-US" sz="2600" dirty="0"/>
              <a:t>Understand how to complete the different sections of the forms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42AD88A-8454-4EBE-9CD6-1B6B094343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56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69"/>
    </mc:Choice>
    <mc:Fallback>
      <p:transition spd="slow" advTm="96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Different forms used by different areas in the past</a:t>
            </a:r>
          </a:p>
          <a:p>
            <a:r>
              <a:rPr lang="en-US" sz="2800" dirty="0"/>
              <a:t>New version to be used by Registration and Quality Department/QI, Investigation as possible</a:t>
            </a:r>
          </a:p>
          <a:p>
            <a:r>
              <a:rPr lang="en-US" sz="2800" dirty="0"/>
              <a:t>We will welcome feedback about utility of form as you use it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A48B37B-3130-4BB3-A98C-284A8AE148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85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716"/>
    </mc:Choice>
    <mc:Fallback>
      <p:transition spd="slow" advTm="397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1 – Chart by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General review of chart for completeness, e.g., demographics, problem list, medications etc.</a:t>
            </a:r>
          </a:p>
          <a:p>
            <a:r>
              <a:rPr lang="en-US" sz="2800" dirty="0"/>
              <a:t>Look at specific visit on index date (provided by MB Health, or date from day sheet).</a:t>
            </a:r>
          </a:p>
          <a:p>
            <a:r>
              <a:rPr lang="en-US" sz="2800" dirty="0"/>
              <a:t>Review visits before and/or after index visit as appropriate to the situation.</a:t>
            </a:r>
          </a:p>
          <a:p>
            <a:r>
              <a:rPr lang="en-US" sz="2800" dirty="0"/>
              <a:t>Flag concerns by making comments, or setting aside for discussion if interactive audit.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48DFBAB-435D-489D-8DCD-0CD0C1C5C9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05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110"/>
    </mc:Choice>
    <mc:Fallback>
      <p:transition spd="slow" advTm="74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D609-9D29-42E4-B49C-E106C81DE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Section 1 – Chart by Chart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C19AD-1D70-422C-A15F-8315C5B87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8680"/>
            <a:ext cx="7315200" cy="5120640"/>
          </a:xfrm>
        </p:spPr>
        <p:txBody>
          <a:bodyPr>
            <a:normAutofit/>
          </a:bodyPr>
          <a:lstStyle/>
          <a:p>
            <a:r>
              <a:rPr lang="en-CA" sz="2800" dirty="0"/>
              <a:t>Auditor Guideline – has been developed to bring uniformity to chart audits</a:t>
            </a:r>
          </a:p>
          <a:p>
            <a:endParaRPr lang="en-CA" sz="2800" dirty="0"/>
          </a:p>
          <a:p>
            <a:r>
              <a:rPr lang="en-CA" sz="2800" dirty="0"/>
              <a:t>Reminder of salient points to remember when reviewing charts</a:t>
            </a:r>
          </a:p>
          <a:p>
            <a:endParaRPr lang="en-CA" sz="2800" dirty="0"/>
          </a:p>
          <a:p>
            <a:r>
              <a:rPr lang="en-CA" sz="2800" dirty="0"/>
              <a:t>Lists different categories of information to keep in mind for chart review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8DAD4E8-9C73-4E20-AE56-C7E5F60FCA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18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241"/>
    </mc:Choice>
    <mc:Fallback>
      <p:transition spd="slow" advTm="42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2 – Overview of Charts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After doing chart by chart review, analyze the overall picture of record keeping and safety of care provision across all charts.</a:t>
            </a:r>
          </a:p>
          <a:p>
            <a:r>
              <a:rPr lang="en-US" sz="2800" dirty="0"/>
              <a:t>Separate ratings for medical record keeping and medical management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2A666AE-8AA1-4F79-8384-F561766E29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09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728"/>
    </mc:Choice>
    <mc:Fallback>
      <p:transition spd="slow" advTm="467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bottom line question – is this safe care?  </a:t>
            </a:r>
          </a:p>
          <a:p>
            <a:r>
              <a:rPr lang="en-US" sz="2800" dirty="0"/>
              <a:t>Strengths: almost all practices have some identifiable strong points – good to comment on positives</a:t>
            </a:r>
          </a:p>
          <a:p>
            <a:r>
              <a:rPr lang="en-US" sz="2800" dirty="0"/>
              <a:t>Concerns: list of issues raised during the review – may be major or minor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B12A450-4AE5-4AD2-B47E-08ABB4252D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19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799"/>
    </mc:Choice>
    <mc:Fallback>
      <p:transition spd="slow" advTm="40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Overall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Practice Improvement Recommendations:</a:t>
            </a:r>
          </a:p>
          <a:p>
            <a:r>
              <a:rPr lang="en-US" sz="2800" dirty="0"/>
              <a:t>Ideas to address the concerns noted</a:t>
            </a:r>
          </a:p>
          <a:p>
            <a:r>
              <a:rPr lang="en-US" sz="2800" dirty="0"/>
              <a:t>May include </a:t>
            </a:r>
          </a:p>
          <a:p>
            <a:pPr lvl="1"/>
            <a:r>
              <a:rPr lang="en-US" sz="2600" dirty="0"/>
              <a:t>Record keeping practices</a:t>
            </a:r>
          </a:p>
          <a:p>
            <a:pPr lvl="1"/>
            <a:r>
              <a:rPr lang="en-US" sz="2600" dirty="0"/>
              <a:t>Education on specific topics, guideline review</a:t>
            </a:r>
          </a:p>
          <a:p>
            <a:pPr lvl="1"/>
            <a:r>
              <a:rPr lang="en-US" sz="2600" dirty="0"/>
              <a:t>Incorporation of process improvements, e.g., flow sheets</a:t>
            </a:r>
          </a:p>
          <a:p>
            <a:pPr lvl="1"/>
            <a:r>
              <a:rPr lang="en-US" sz="2600" dirty="0"/>
              <a:t>Suggestions of support resources, e.g., websites</a:t>
            </a:r>
          </a:p>
          <a:p>
            <a:pPr lvl="1"/>
            <a:endParaRPr lang="en-US" sz="2600" dirty="0"/>
          </a:p>
          <a:p>
            <a:pPr marL="502920" lvl="1" indent="0">
              <a:buNone/>
            </a:pPr>
            <a:r>
              <a:rPr lang="en-US" sz="2600" dirty="0"/>
              <a:t>Investigation audits may omit this section.  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9B965ED-3A73-42B0-99C3-765F08507D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47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340"/>
    </mc:Choice>
    <mc:Fallback>
      <p:transition spd="slow" advTm="523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SharedContentType xmlns="Microsoft.SharePoint.Taxonomy.ContentTypeSync" SourceId="9ed4f188-e6b3-4a35-9f96-c3a2f9209ddd" ContentTypeId="0x010100E20E534F0C3598489DB95CC187F5E83A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Workshop" ma:contentTypeID="0x010100E20E534F0C3598489DB95CC187F5E83A1200FBEE1C1EE4A4AD47962E644A0A6739E8" ma:contentTypeVersion="17" ma:contentTypeDescription="" ma:contentTypeScope="" ma:versionID="2bcb2e921d233b39c28322c61c11caaa">
  <xsd:schema xmlns:xsd="http://www.w3.org/2001/XMLSchema" xmlns:xs="http://www.w3.org/2001/XMLSchema" xmlns:p="http://schemas.microsoft.com/office/2006/metadata/properties" xmlns:ns2="33be6a7c-0fd0-487c-b270-8c919cdb9056" xmlns:ns3="27863075-1889-41f0-bcfe-68c0b6395dd9" targetNamespace="http://schemas.microsoft.com/office/2006/metadata/properties" ma:root="true" ma:fieldsID="5bd8f40a8de393ab644cc3ec7fc932db" ns2:_="" ns3:_="">
    <xsd:import namespace="33be6a7c-0fd0-487c-b270-8c919cdb9056"/>
    <xsd:import namespace="27863075-1889-41f0-bcfe-68c0b6395dd9"/>
    <xsd:element name="properties">
      <xsd:complexType>
        <xsd:sequence>
          <xsd:element name="documentManagement">
            <xsd:complexType>
              <xsd:all>
                <xsd:element ref="ns2:DocumentDate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be6a7c-0fd0-487c-b270-8c919cdb9056" elementFormDefault="qualified">
    <xsd:import namespace="http://schemas.microsoft.com/office/2006/documentManagement/types"/>
    <xsd:import namespace="http://schemas.microsoft.com/office/infopath/2007/PartnerControls"/>
    <xsd:element name="DocumentDate" ma:index="1" nillable="true" ma:displayName="Workshop Date" ma:default="[today]" ma:format="DateOnly" ma:internalName="Document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863075-1889-41f0-bcfe-68c0b6395dd9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Date xmlns="33be6a7c-0fd0-487c-b270-8c919cdb9056">2020-11-30T13:54:42+00:00</DocumentDate>
    <_dlc_DocId xmlns="27863075-1889-41f0-bcfe-68c0b6395dd9">MPDFFPP4ASFC-1867494629-645</_dlc_DocId>
    <_dlc_DocIdUrl xmlns="27863075-1889-41f0-bcfe-68c0b6395dd9">
      <Url>https://cpsm1.sharepoint.com/sites/QI-Administration/_layouts/15/DocIdRedir.aspx?ID=MPDFFPP4ASFC-1867494629-645</Url>
      <Description>MPDFFPP4ASFC-1867494629-645</Description>
    </_dlc_DocIdUrl>
  </documentManagement>
</p:properties>
</file>

<file path=customXml/itemProps1.xml><?xml version="1.0" encoding="utf-8"?>
<ds:datastoreItem xmlns:ds="http://schemas.openxmlformats.org/officeDocument/2006/customXml" ds:itemID="{AC69B4CC-D103-4D55-932B-6F1B89C730D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54391B6-70AF-4EFF-B85F-C91FB2976A05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F223EE28-7CBA-4C98-BAF8-61077AF360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be6a7c-0fd0-487c-b270-8c919cdb9056"/>
    <ds:schemaRef ds:uri="27863075-1889-41f0-bcfe-68c0b6395d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3E19A26-3463-4DE7-ACDA-E5D520FB094F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3C71C651-DE22-4469-A337-ECF48F49A2FE}">
  <ds:schemaRefs>
    <ds:schemaRef ds:uri="http://schemas.microsoft.com/office/2006/metadata/properties"/>
    <ds:schemaRef ds:uri="http://schemas.microsoft.com/office/infopath/2007/PartnerControls"/>
    <ds:schemaRef ds:uri="33be6a7c-0fd0-487c-b270-8c919cdb9056"/>
    <ds:schemaRef ds:uri="27863075-1889-41f0-bcfe-68c0b6395dd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97</TotalTime>
  <Words>397</Words>
  <Application>Microsoft Office PowerPoint</Application>
  <PresentationFormat>Widescreen</PresentationFormat>
  <Paragraphs>47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Corbel</vt:lpstr>
      <vt:lpstr>Wingdings 2</vt:lpstr>
      <vt:lpstr>Frame</vt:lpstr>
      <vt:lpstr>Introduction to the Audit Tool</vt:lpstr>
      <vt:lpstr>Disclosure</vt:lpstr>
      <vt:lpstr>Learning Outcome</vt:lpstr>
      <vt:lpstr>About the form</vt:lpstr>
      <vt:lpstr>Section 1 – Chart by Chart</vt:lpstr>
      <vt:lpstr>Section 1 – Chart by Chart</vt:lpstr>
      <vt:lpstr>Section 2 – Overview of Charts</vt:lpstr>
      <vt:lpstr>Overall Assessment</vt:lpstr>
      <vt:lpstr>Overall Assessment</vt:lpstr>
      <vt:lpstr>For Internal Use Only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Audit Tool</dc:title>
  <dc:creator>Marilyn Singer</dc:creator>
  <cp:lastModifiedBy>Marilyn Singer</cp:lastModifiedBy>
  <cp:revision>7</cp:revision>
  <dcterms:created xsi:type="dcterms:W3CDTF">2017-09-07T20:13:18Z</dcterms:created>
  <dcterms:modified xsi:type="dcterms:W3CDTF">2022-01-18T22:20:49Z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0x010100E20E534F0C3598489DB95CC187F5E83A1200FBEE1C1EE4A4AD47962E644A0A6739E8</vt:lpwstr>
  </property>
  <property fmtid="{D5CDD505-2E9C-101B-9397-08002B2CF9AE}" pid="3" name="_dlc_DocIdItemGuid">
    <vt:lpwstr>33f4dcb3-63b3-4d8c-8feb-7251a4ca163f</vt:lpwstr>
  </property>
</Properties>
</file>