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20" r:id="rId6"/>
  </p:sldMasterIdLst>
  <p:handoutMasterIdLst>
    <p:handoutMasterId r:id="rId27"/>
  </p:handoutMasterIdLst>
  <p:sldIdLst>
    <p:sldId id="256" r:id="rId7"/>
    <p:sldId id="298" r:id="rId8"/>
    <p:sldId id="312" r:id="rId9"/>
    <p:sldId id="287" r:id="rId10"/>
    <p:sldId id="288" r:id="rId11"/>
    <p:sldId id="289" r:id="rId12"/>
    <p:sldId id="290" r:id="rId13"/>
    <p:sldId id="291" r:id="rId14"/>
    <p:sldId id="292" r:id="rId15"/>
    <p:sldId id="257" r:id="rId16"/>
    <p:sldId id="304" r:id="rId17"/>
    <p:sldId id="258" r:id="rId18"/>
    <p:sldId id="259" r:id="rId19"/>
    <p:sldId id="308" r:id="rId20"/>
    <p:sldId id="311" r:id="rId21"/>
    <p:sldId id="310" r:id="rId22"/>
    <p:sldId id="278" r:id="rId23"/>
    <p:sldId id="283" r:id="rId24"/>
    <p:sldId id="313" r:id="rId25"/>
    <p:sldId id="314" r:id="rId26"/>
  </p:sldIdLst>
  <p:sldSz cx="6858000" cy="9144000" type="screen4x3"/>
  <p:notesSz cx="6934200" cy="92202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orbel" panose="020B0503020204020204" pitchFamily="34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orbel" panose="020B0503020204020204" pitchFamily="34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orbel" panose="020B0503020204020204" pitchFamily="34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orbel" panose="020B0503020204020204" pitchFamily="34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orbel" panose="020B0503020204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orbel" panose="020B0503020204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orbel" panose="020B0503020204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orbel" panose="020B0503020204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orbel" panose="020B0503020204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C03E520-589B-4849-96A1-1CC62CC2971F}" v="14" dt="2022-01-18T22:07:08.93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30" autoAdjust="0"/>
    <p:restoredTop sz="94660"/>
  </p:normalViewPr>
  <p:slideViewPr>
    <p:cSldViewPr>
      <p:cViewPr varScale="1">
        <p:scale>
          <a:sx n="47" d="100"/>
          <a:sy n="47" d="100"/>
        </p:scale>
        <p:origin x="2168" y="5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1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microsoft.com/office/2016/11/relationships/changesInfo" Target="changesInfos/changesInfo1.xml"/><Relationship Id="rId5" Type="http://schemas.openxmlformats.org/officeDocument/2006/relationships/customXml" Target="../customXml/item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tableStyles" Target="tableStyles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Relationship Id="rId8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ilyn Singer" userId="3611a8e6-ae70-4288-a53f-9e8b0d25625c" providerId="ADAL" clId="{4C03E520-589B-4849-96A1-1CC62CC2971F}"/>
    <pc:docChg chg="custSel modSld">
      <pc:chgData name="Marilyn Singer" userId="3611a8e6-ae70-4288-a53f-9e8b0d25625c" providerId="ADAL" clId="{4C03E520-589B-4849-96A1-1CC62CC2971F}" dt="2022-01-18T22:07:36.678" v="232" actId="255"/>
      <pc:docMkLst>
        <pc:docMk/>
      </pc:docMkLst>
      <pc:sldChg chg="addSp delSp modSp">
        <pc:chgData name="Marilyn Singer" userId="3611a8e6-ae70-4288-a53f-9e8b0d25625c" providerId="ADAL" clId="{4C03E520-589B-4849-96A1-1CC62CC2971F}" dt="2022-01-18T21:55:23.442" v="47"/>
        <pc:sldMkLst>
          <pc:docMk/>
          <pc:sldMk cId="0" sldId="256"/>
        </pc:sldMkLst>
        <pc:picChg chg="add del mod">
          <ac:chgData name="Marilyn Singer" userId="3611a8e6-ae70-4288-a53f-9e8b0d25625c" providerId="ADAL" clId="{4C03E520-589B-4849-96A1-1CC62CC2971F}" dt="2022-01-18T21:55:23.442" v="47"/>
          <ac:picMkLst>
            <pc:docMk/>
            <pc:sldMk cId="0" sldId="256"/>
            <ac:picMk id="2" creationId="{C3042FAD-8CD6-40CB-A14E-8C0699FA2B51}"/>
          </ac:picMkLst>
        </pc:picChg>
        <pc:picChg chg="add mod">
          <ac:chgData name="Marilyn Singer" userId="3611a8e6-ae70-4288-a53f-9e8b0d25625c" providerId="ADAL" clId="{4C03E520-589B-4849-96A1-1CC62CC2971F}" dt="2022-01-18T21:55:23.442" v="47"/>
          <ac:picMkLst>
            <pc:docMk/>
            <pc:sldMk cId="0" sldId="256"/>
            <ac:picMk id="3" creationId="{F21A4242-E8A2-4B92-BC67-AD6C2FAA5255}"/>
          </ac:picMkLst>
        </pc:picChg>
      </pc:sldChg>
      <pc:sldChg chg="addSp modSp mod">
        <pc:chgData name="Marilyn Singer" userId="3611a8e6-ae70-4288-a53f-9e8b0d25625c" providerId="ADAL" clId="{4C03E520-589B-4849-96A1-1CC62CC2971F}" dt="2022-01-18T22:04:58.001" v="194"/>
        <pc:sldMkLst>
          <pc:docMk/>
          <pc:sldMk cId="0" sldId="257"/>
        </pc:sldMkLst>
        <pc:spChg chg="mod">
          <ac:chgData name="Marilyn Singer" userId="3611a8e6-ae70-4288-a53f-9e8b0d25625c" providerId="ADAL" clId="{4C03E520-589B-4849-96A1-1CC62CC2971F}" dt="2022-01-18T22:03:20.763" v="193" actId="6549"/>
          <ac:spMkLst>
            <pc:docMk/>
            <pc:sldMk cId="0" sldId="257"/>
            <ac:spMk id="15363" creationId="{F6C6DA4B-5410-4B41-8E1A-3247FE70E740}"/>
          </ac:spMkLst>
        </pc:spChg>
        <pc:spChg chg="mod">
          <ac:chgData name="Marilyn Singer" userId="3611a8e6-ae70-4288-a53f-9e8b0d25625c" providerId="ADAL" clId="{4C03E520-589B-4849-96A1-1CC62CC2971F}" dt="2022-01-18T21:53:39.495" v="44" actId="20577"/>
          <ac:spMkLst>
            <pc:docMk/>
            <pc:sldMk cId="0" sldId="257"/>
            <ac:spMk id="16386" creationId="{B6E6B173-CA60-4FE0-9BE1-DAF75FB4D51E}"/>
          </ac:spMkLst>
        </pc:spChg>
        <pc:picChg chg="add mod">
          <ac:chgData name="Marilyn Singer" userId="3611a8e6-ae70-4288-a53f-9e8b0d25625c" providerId="ADAL" clId="{4C03E520-589B-4849-96A1-1CC62CC2971F}" dt="2022-01-18T22:04:58.001" v="194"/>
          <ac:picMkLst>
            <pc:docMk/>
            <pc:sldMk cId="0" sldId="257"/>
            <ac:picMk id="2" creationId="{2FE34B51-C7BA-4EFE-BE37-06FB2AA3219A}"/>
          </ac:picMkLst>
        </pc:picChg>
      </pc:sldChg>
      <pc:sldChg chg="addSp modSp">
        <pc:chgData name="Marilyn Singer" userId="3611a8e6-ae70-4288-a53f-9e8b0d25625c" providerId="ADAL" clId="{4C03E520-589B-4849-96A1-1CC62CC2971F}" dt="2022-01-18T21:56:44.039" v="49"/>
        <pc:sldMkLst>
          <pc:docMk/>
          <pc:sldMk cId="0" sldId="287"/>
        </pc:sldMkLst>
        <pc:picChg chg="add mod">
          <ac:chgData name="Marilyn Singer" userId="3611a8e6-ae70-4288-a53f-9e8b0d25625c" providerId="ADAL" clId="{4C03E520-589B-4849-96A1-1CC62CC2971F}" dt="2022-01-18T21:56:44.039" v="49"/>
          <ac:picMkLst>
            <pc:docMk/>
            <pc:sldMk cId="0" sldId="287"/>
            <ac:picMk id="2" creationId="{866EC902-3209-45EF-B702-D178F4CFE63E}"/>
          </ac:picMkLst>
        </pc:picChg>
      </pc:sldChg>
      <pc:sldChg chg="addSp modSp">
        <pc:chgData name="Marilyn Singer" userId="3611a8e6-ae70-4288-a53f-9e8b0d25625c" providerId="ADAL" clId="{4C03E520-589B-4849-96A1-1CC62CC2971F}" dt="2022-01-18T21:57:25.157" v="50"/>
        <pc:sldMkLst>
          <pc:docMk/>
          <pc:sldMk cId="0" sldId="288"/>
        </pc:sldMkLst>
        <pc:picChg chg="add mod">
          <ac:chgData name="Marilyn Singer" userId="3611a8e6-ae70-4288-a53f-9e8b0d25625c" providerId="ADAL" clId="{4C03E520-589B-4849-96A1-1CC62CC2971F}" dt="2022-01-18T21:57:25.157" v="50"/>
          <ac:picMkLst>
            <pc:docMk/>
            <pc:sldMk cId="0" sldId="288"/>
            <ac:picMk id="2" creationId="{5777424E-D40D-4808-8254-5EFC0AAD8263}"/>
          </ac:picMkLst>
        </pc:picChg>
      </pc:sldChg>
      <pc:sldChg chg="addSp modSp">
        <pc:chgData name="Marilyn Singer" userId="3611a8e6-ae70-4288-a53f-9e8b0d25625c" providerId="ADAL" clId="{4C03E520-589B-4849-96A1-1CC62CC2971F}" dt="2022-01-18T21:58:16.230" v="51"/>
        <pc:sldMkLst>
          <pc:docMk/>
          <pc:sldMk cId="0" sldId="289"/>
        </pc:sldMkLst>
        <pc:picChg chg="add mod">
          <ac:chgData name="Marilyn Singer" userId="3611a8e6-ae70-4288-a53f-9e8b0d25625c" providerId="ADAL" clId="{4C03E520-589B-4849-96A1-1CC62CC2971F}" dt="2022-01-18T21:58:16.230" v="51"/>
          <ac:picMkLst>
            <pc:docMk/>
            <pc:sldMk cId="0" sldId="289"/>
            <ac:picMk id="2" creationId="{0073FF2D-0CF3-463D-9AE5-9EC1EFA8E167}"/>
          </ac:picMkLst>
        </pc:picChg>
      </pc:sldChg>
      <pc:sldChg chg="addSp modSp">
        <pc:chgData name="Marilyn Singer" userId="3611a8e6-ae70-4288-a53f-9e8b0d25625c" providerId="ADAL" clId="{4C03E520-589B-4849-96A1-1CC62CC2971F}" dt="2022-01-18T21:58:59.830" v="52"/>
        <pc:sldMkLst>
          <pc:docMk/>
          <pc:sldMk cId="0" sldId="290"/>
        </pc:sldMkLst>
        <pc:picChg chg="add mod">
          <ac:chgData name="Marilyn Singer" userId="3611a8e6-ae70-4288-a53f-9e8b0d25625c" providerId="ADAL" clId="{4C03E520-589B-4849-96A1-1CC62CC2971F}" dt="2022-01-18T21:58:59.830" v="52"/>
          <ac:picMkLst>
            <pc:docMk/>
            <pc:sldMk cId="0" sldId="290"/>
            <ac:picMk id="2" creationId="{DD147C1B-4257-49D7-930F-C6F6E2228038}"/>
          </ac:picMkLst>
        </pc:picChg>
      </pc:sldChg>
      <pc:sldChg chg="addSp modSp">
        <pc:chgData name="Marilyn Singer" userId="3611a8e6-ae70-4288-a53f-9e8b0d25625c" providerId="ADAL" clId="{4C03E520-589B-4849-96A1-1CC62CC2971F}" dt="2022-01-18T21:59:39.897" v="53"/>
        <pc:sldMkLst>
          <pc:docMk/>
          <pc:sldMk cId="0" sldId="291"/>
        </pc:sldMkLst>
        <pc:picChg chg="add mod">
          <ac:chgData name="Marilyn Singer" userId="3611a8e6-ae70-4288-a53f-9e8b0d25625c" providerId="ADAL" clId="{4C03E520-589B-4849-96A1-1CC62CC2971F}" dt="2022-01-18T21:59:39.897" v="53"/>
          <ac:picMkLst>
            <pc:docMk/>
            <pc:sldMk cId="0" sldId="291"/>
            <ac:picMk id="2" creationId="{48FCDA90-E12F-4B80-B0F8-BB1B8AF457FA}"/>
          </ac:picMkLst>
        </pc:picChg>
      </pc:sldChg>
      <pc:sldChg chg="addSp modSp">
        <pc:chgData name="Marilyn Singer" userId="3611a8e6-ae70-4288-a53f-9e8b0d25625c" providerId="ADAL" clId="{4C03E520-589B-4849-96A1-1CC62CC2971F}" dt="2022-01-18T22:00:21.406" v="54"/>
        <pc:sldMkLst>
          <pc:docMk/>
          <pc:sldMk cId="0" sldId="292"/>
        </pc:sldMkLst>
        <pc:picChg chg="add mod">
          <ac:chgData name="Marilyn Singer" userId="3611a8e6-ae70-4288-a53f-9e8b0d25625c" providerId="ADAL" clId="{4C03E520-589B-4849-96A1-1CC62CC2971F}" dt="2022-01-18T22:00:21.406" v="54"/>
          <ac:picMkLst>
            <pc:docMk/>
            <pc:sldMk cId="0" sldId="292"/>
            <ac:picMk id="2" creationId="{49653BA4-F9F8-402C-8C98-B8C9CC41762B}"/>
          </ac:picMkLst>
        </pc:picChg>
      </pc:sldChg>
      <pc:sldChg chg="addSp modSp">
        <pc:chgData name="Marilyn Singer" userId="3611a8e6-ae70-4288-a53f-9e8b0d25625c" providerId="ADAL" clId="{4C03E520-589B-4849-96A1-1CC62CC2971F}" dt="2022-01-18T21:54:51.054" v="46"/>
        <pc:sldMkLst>
          <pc:docMk/>
          <pc:sldMk cId="0" sldId="298"/>
        </pc:sldMkLst>
        <pc:picChg chg="add mod">
          <ac:chgData name="Marilyn Singer" userId="3611a8e6-ae70-4288-a53f-9e8b0d25625c" providerId="ADAL" clId="{4C03E520-589B-4849-96A1-1CC62CC2971F}" dt="2022-01-18T21:54:51.054" v="46"/>
          <ac:picMkLst>
            <pc:docMk/>
            <pc:sldMk cId="0" sldId="298"/>
            <ac:picMk id="2" creationId="{CF7C28CD-B5A4-4410-8451-1F1C2596B5F7}"/>
          </ac:picMkLst>
        </pc:picChg>
      </pc:sldChg>
      <pc:sldChg chg="addSp modSp">
        <pc:chgData name="Marilyn Singer" userId="3611a8e6-ae70-4288-a53f-9e8b0d25625c" providerId="ADAL" clId="{4C03E520-589B-4849-96A1-1CC62CC2971F}" dt="2022-01-18T22:05:33.420" v="195"/>
        <pc:sldMkLst>
          <pc:docMk/>
          <pc:sldMk cId="0" sldId="304"/>
        </pc:sldMkLst>
        <pc:picChg chg="add mod">
          <ac:chgData name="Marilyn Singer" userId="3611a8e6-ae70-4288-a53f-9e8b0d25625c" providerId="ADAL" clId="{4C03E520-589B-4849-96A1-1CC62CC2971F}" dt="2022-01-18T22:05:33.420" v="195"/>
          <ac:picMkLst>
            <pc:docMk/>
            <pc:sldMk cId="0" sldId="304"/>
            <ac:picMk id="2" creationId="{8CDEA7E5-9286-4A09-BABE-32816A744A98}"/>
          </ac:picMkLst>
        </pc:picChg>
      </pc:sldChg>
      <pc:sldChg chg="addSp modSp">
        <pc:chgData name="Marilyn Singer" userId="3611a8e6-ae70-4288-a53f-9e8b0d25625c" providerId="ADAL" clId="{4C03E520-589B-4849-96A1-1CC62CC2971F}" dt="2022-01-18T21:55:52.565" v="48"/>
        <pc:sldMkLst>
          <pc:docMk/>
          <pc:sldMk cId="0" sldId="312"/>
        </pc:sldMkLst>
        <pc:picChg chg="add mod">
          <ac:chgData name="Marilyn Singer" userId="3611a8e6-ae70-4288-a53f-9e8b0d25625c" providerId="ADAL" clId="{4C03E520-589B-4849-96A1-1CC62CC2971F}" dt="2022-01-18T21:55:52.565" v="48"/>
          <ac:picMkLst>
            <pc:docMk/>
            <pc:sldMk cId="0" sldId="312"/>
            <ac:picMk id="2" creationId="{040DC7B3-E7FC-4126-B4E5-C2F90E6C713C}"/>
          </ac:picMkLst>
        </pc:picChg>
      </pc:sldChg>
      <pc:sldChg chg="addSp modSp">
        <pc:chgData name="Marilyn Singer" userId="3611a8e6-ae70-4288-a53f-9e8b0d25625c" providerId="ADAL" clId="{4C03E520-589B-4849-96A1-1CC62CC2971F}" dt="2022-01-18T22:06:49.978" v="196"/>
        <pc:sldMkLst>
          <pc:docMk/>
          <pc:sldMk cId="0" sldId="313"/>
        </pc:sldMkLst>
        <pc:picChg chg="add mod">
          <ac:chgData name="Marilyn Singer" userId="3611a8e6-ae70-4288-a53f-9e8b0d25625c" providerId="ADAL" clId="{4C03E520-589B-4849-96A1-1CC62CC2971F}" dt="2022-01-18T22:06:49.978" v="196"/>
          <ac:picMkLst>
            <pc:docMk/>
            <pc:sldMk cId="0" sldId="313"/>
            <ac:picMk id="2" creationId="{29E81C2E-5A1A-4F11-8263-A7D56B9C2C34}"/>
          </ac:picMkLst>
        </pc:picChg>
      </pc:sldChg>
      <pc:sldChg chg="addSp modSp mod">
        <pc:chgData name="Marilyn Singer" userId="3611a8e6-ae70-4288-a53f-9e8b0d25625c" providerId="ADAL" clId="{4C03E520-589B-4849-96A1-1CC62CC2971F}" dt="2022-01-18T22:07:36.678" v="232" actId="255"/>
        <pc:sldMkLst>
          <pc:docMk/>
          <pc:sldMk cId="0" sldId="314"/>
        </pc:sldMkLst>
        <pc:spChg chg="mod">
          <ac:chgData name="Marilyn Singer" userId="3611a8e6-ae70-4288-a53f-9e8b0d25625c" providerId="ADAL" clId="{4C03E520-589B-4849-96A1-1CC62CC2971F}" dt="2022-01-18T22:07:36.678" v="232" actId="255"/>
          <ac:spMkLst>
            <pc:docMk/>
            <pc:sldMk cId="0" sldId="314"/>
            <ac:spMk id="25603" creationId="{D25D1D42-3D3B-4D2D-9492-AFCBB5A74DC1}"/>
          </ac:spMkLst>
        </pc:spChg>
        <pc:picChg chg="add mod">
          <ac:chgData name="Marilyn Singer" userId="3611a8e6-ae70-4288-a53f-9e8b0d25625c" providerId="ADAL" clId="{4C03E520-589B-4849-96A1-1CC62CC2971F}" dt="2022-01-18T22:07:08.936" v="197"/>
          <ac:picMkLst>
            <pc:docMk/>
            <pc:sldMk cId="0" sldId="314"/>
            <ac:picMk id="2" creationId="{568DD40B-C9AD-481C-9BFB-93546EAC4747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>
            <a:extLst>
              <a:ext uri="{FF2B5EF4-FFF2-40B4-BE49-F238E27FC236}">
                <a16:creationId xmlns:a16="http://schemas.microsoft.com/office/drawing/2014/main" id="{E3C687C3-6D50-4740-BC22-75E7A41F60A3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0513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64" tIns="46232" rIns="92464" bIns="46232" numCol="1" anchor="t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6323" name="Rectangle 3">
            <a:extLst>
              <a:ext uri="{FF2B5EF4-FFF2-40B4-BE49-F238E27FC236}">
                <a16:creationId xmlns:a16="http://schemas.microsoft.com/office/drawing/2014/main" id="{EF9131D6-AC38-4469-9D61-EF7D3BEFEE44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27475" y="0"/>
            <a:ext cx="300513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64" tIns="46232" rIns="92464" bIns="46232" numCol="1" anchor="t" anchorCtr="0" compatLnSpc="1">
            <a:prstTxWarp prst="textNoShape">
              <a:avLst/>
            </a:prstTxWarp>
          </a:bodyPr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6324" name="Rectangle 4">
            <a:extLst>
              <a:ext uri="{FF2B5EF4-FFF2-40B4-BE49-F238E27FC236}">
                <a16:creationId xmlns:a16="http://schemas.microsoft.com/office/drawing/2014/main" id="{C54EB9D9-B625-493C-8AE8-4EE7AA1F8835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758238"/>
            <a:ext cx="300513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64" tIns="46232" rIns="92464" bIns="46232" numCol="1" anchor="b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6325" name="Rectangle 5">
            <a:extLst>
              <a:ext uri="{FF2B5EF4-FFF2-40B4-BE49-F238E27FC236}">
                <a16:creationId xmlns:a16="http://schemas.microsoft.com/office/drawing/2014/main" id="{CD1DB1E2-4657-49B2-AB24-F99FF270CBB0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27475" y="8758238"/>
            <a:ext cx="300513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64" tIns="46232" rIns="92464" bIns="46232" numCol="1" anchor="b" anchorCtr="0" compatLnSpc="1">
            <a:prstTxWarp prst="textNoShape">
              <a:avLst/>
            </a:prstTxWarp>
          </a:bodyPr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584A3A1-FB05-4B7B-8111-ED099406729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EBC9DC5-22E2-452A-89E0-7B4D6FAFE467}"/>
              </a:ext>
            </a:extLst>
          </p:cNvPr>
          <p:cNvSpPr/>
          <p:nvPr/>
        </p:nvSpPr>
        <p:spPr>
          <a:xfrm>
            <a:off x="0" y="1016000"/>
            <a:ext cx="5141913" cy="711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8F50DE8-3D3E-42C4-B743-20D969DBB711}"/>
              </a:ext>
            </a:extLst>
          </p:cNvPr>
          <p:cNvSpPr/>
          <p:nvPr/>
        </p:nvSpPr>
        <p:spPr>
          <a:xfrm>
            <a:off x="5214938" y="1016000"/>
            <a:ext cx="1644650" cy="7112000"/>
          </a:xfrm>
          <a:prstGeom prst="rect">
            <a:avLst/>
          </a:prstGeom>
          <a:solidFill>
            <a:srgbClr val="C3C3C3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1790" y="1731264"/>
            <a:ext cx="4114800" cy="4340352"/>
          </a:xfrm>
        </p:spPr>
        <p:txBody>
          <a:bodyPr anchor="b"/>
          <a:lstStyle>
            <a:lvl1pPr algn="l">
              <a:defRPr sz="4050" spc="-75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8758" y="6226995"/>
            <a:ext cx="4114800" cy="1219200"/>
          </a:xfrm>
        </p:spPr>
        <p:txBody>
          <a:bodyPr anchor="t"/>
          <a:lstStyle>
            <a:lvl1pPr marL="0" indent="0" algn="l">
              <a:buNone/>
              <a:defRPr sz="15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5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345CF4FC-AE96-49B1-893A-A5DEB4E06D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4ABB925B-6AA2-45EC-BF83-7D0E662ABB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E0949A3F-F77C-4DCC-B11E-B03E87C381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890B89-01B8-4DEB-AEBA-508A19679BD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937150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9F75B2-DAB8-4CC0-98FC-F7D94A3F32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5E484C-5ADF-49DA-B059-A120243A9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252487-BC2E-4BEF-8B84-7261F448C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444529-B4A6-401C-B839-2EB8100D80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023691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4312" y="1320800"/>
            <a:ext cx="1585913" cy="6604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75701" y="1158240"/>
            <a:ext cx="4114800" cy="682752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A75081-144B-4FEB-8379-0F67CA36FA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AFB2E4-7E2D-4577-A8AF-DB90E0527C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D17D44-91A3-4D40-B10D-0C0E7A849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51CAF9-C72F-45CF-8749-9894A630852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968113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1E30E9-3CDF-462E-8A1F-E223B9F5E8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14FF81-6053-4144-98ED-6CABE59DCC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A7A6EA-2444-4A7F-A530-B0D0157F2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FA31BF-529E-4541-85A5-968F17F7267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22423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5701" y="1731264"/>
            <a:ext cx="4114800" cy="4340352"/>
          </a:xfrm>
        </p:spPr>
        <p:txBody>
          <a:bodyPr anchor="b"/>
          <a:lstStyle>
            <a:lvl1pPr>
              <a:defRPr sz="4050" b="0" spc="-75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85988" y="6230112"/>
            <a:ext cx="4114800" cy="1219200"/>
          </a:xfrm>
        </p:spPr>
        <p:txBody>
          <a:bodyPr anchor="t"/>
          <a:lstStyle>
            <a:lvl1pPr marL="0" indent="0">
              <a:buNone/>
              <a:defRPr sz="15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AD063B-48EB-47F5-B996-37ED40A7AB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F304B1-00CE-4E53-9D74-FF5A17B27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1E33AC-1614-4AC4-9251-81AEDE147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3822A1-A962-4324-99C1-4066D05933A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018201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75701" y="1158240"/>
            <a:ext cx="1954530" cy="6827520"/>
          </a:xfrm>
        </p:spPr>
        <p:txBody>
          <a:bodyPr/>
          <a:lstStyle>
            <a:lvl1pPr>
              <a:defRPr sz="1425"/>
            </a:lvl1pPr>
            <a:lvl2pPr>
              <a:defRPr sz="1275"/>
            </a:lvl2pPr>
            <a:lvl3pPr>
              <a:defRPr sz="1125"/>
            </a:lvl3pPr>
            <a:lvl4pPr>
              <a:defRPr sz="975"/>
            </a:lvl4pPr>
            <a:lvl5pPr>
              <a:defRPr sz="975"/>
            </a:lvl5pPr>
            <a:lvl6pPr>
              <a:defRPr sz="975"/>
            </a:lvl6pPr>
            <a:lvl7pPr>
              <a:defRPr sz="975"/>
            </a:lvl7pPr>
            <a:lvl8pPr>
              <a:defRPr sz="975"/>
            </a:lvl8pPr>
            <a:lvl9pPr>
              <a:defRPr sz="97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97693" y="1158240"/>
            <a:ext cx="1954530" cy="6827520"/>
          </a:xfrm>
        </p:spPr>
        <p:txBody>
          <a:bodyPr/>
          <a:lstStyle>
            <a:lvl1pPr>
              <a:defRPr sz="1425"/>
            </a:lvl1pPr>
            <a:lvl2pPr>
              <a:defRPr sz="1275"/>
            </a:lvl2pPr>
            <a:lvl3pPr>
              <a:defRPr sz="1125"/>
            </a:lvl3pPr>
            <a:lvl4pPr>
              <a:defRPr sz="975"/>
            </a:lvl4pPr>
            <a:lvl5pPr>
              <a:defRPr sz="975"/>
            </a:lvl5pPr>
            <a:lvl6pPr>
              <a:defRPr sz="975"/>
            </a:lvl6pPr>
            <a:lvl7pPr>
              <a:defRPr sz="975"/>
            </a:lvl7pPr>
            <a:lvl8pPr>
              <a:defRPr sz="975"/>
            </a:lvl8pPr>
            <a:lvl9pPr>
              <a:defRPr sz="97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C6D620F-C5CC-46E1-A582-81360FD2AB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6BBD3D0-86A7-4DE3-AEA1-7B1233CF0E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84D5A69-9160-4211-B173-24E07A5AD2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67557B-85EF-443B-8962-65EA33FC05D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71073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75701" y="1364781"/>
            <a:ext cx="1954530" cy="1076960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425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>
              <a:buNone/>
              <a:defRPr sz="1425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175701" y="2574581"/>
            <a:ext cx="1954530" cy="5364480"/>
          </a:xfrm>
        </p:spPr>
        <p:txBody>
          <a:bodyPr/>
          <a:lstStyle>
            <a:lvl1pPr>
              <a:defRPr sz="1425"/>
            </a:lvl1pPr>
            <a:lvl2pPr>
              <a:defRPr sz="1275"/>
            </a:lvl2pPr>
            <a:lvl3pPr>
              <a:defRPr sz="1125"/>
            </a:lvl3pPr>
            <a:lvl4pPr>
              <a:defRPr sz="975"/>
            </a:lvl4pPr>
            <a:lvl5pPr>
              <a:defRPr sz="975"/>
            </a:lvl5pPr>
            <a:lvl6pPr>
              <a:defRPr sz="975"/>
            </a:lvl6pPr>
            <a:lvl7pPr>
              <a:defRPr sz="975"/>
            </a:lvl7pPr>
            <a:lvl8pPr>
              <a:defRPr sz="975"/>
            </a:lvl8pPr>
            <a:lvl9pPr>
              <a:defRPr sz="97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97885" y="1364783"/>
            <a:ext cx="1954530" cy="108422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425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>
              <a:buNone/>
              <a:defRPr sz="1425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397885" y="2574581"/>
            <a:ext cx="1954530" cy="5364480"/>
          </a:xfrm>
        </p:spPr>
        <p:txBody>
          <a:bodyPr/>
          <a:lstStyle>
            <a:lvl1pPr>
              <a:defRPr sz="1425"/>
            </a:lvl1pPr>
            <a:lvl2pPr>
              <a:defRPr sz="1275"/>
            </a:lvl2pPr>
            <a:lvl3pPr>
              <a:defRPr sz="1125"/>
            </a:lvl3pPr>
            <a:lvl4pPr>
              <a:defRPr sz="975"/>
            </a:lvl4pPr>
            <a:lvl5pPr>
              <a:defRPr sz="975"/>
            </a:lvl5pPr>
            <a:lvl6pPr>
              <a:defRPr sz="975"/>
            </a:lvl6pPr>
            <a:lvl7pPr>
              <a:defRPr sz="975"/>
            </a:lvl7pPr>
            <a:lvl8pPr>
              <a:defRPr sz="975"/>
            </a:lvl8pPr>
            <a:lvl9pPr>
              <a:defRPr sz="97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442AD157-D560-4A7F-8C01-8050FA7170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9F8B71C0-4446-497A-B112-943B1FF5F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090208E-8CB9-4978-8046-3A07B7E35C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B3750E-6393-457B-862B-A8D5C38377C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871203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78B3DB19-6620-49EB-918B-218A84C8BC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6C270F44-E4A4-45BF-9D99-FF7CE352A8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5F568916-5237-4D6C-B62C-805D4E2598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13DDFF-F5A3-4465-A388-34B3E3575D8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86923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4">
            <a:extLst>
              <a:ext uri="{FF2B5EF4-FFF2-40B4-BE49-F238E27FC236}">
                <a16:creationId xmlns:a16="http://schemas.microsoft.com/office/drawing/2014/main" id="{5D961A25-7F3B-4CEC-B604-C37A45EB7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5">
            <a:extLst>
              <a:ext uri="{FF2B5EF4-FFF2-40B4-BE49-F238E27FC236}">
                <a16:creationId xmlns:a16="http://schemas.microsoft.com/office/drawing/2014/main" id="{F9187731-4917-4925-A9A2-4E37904F5C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6">
            <a:extLst>
              <a:ext uri="{FF2B5EF4-FFF2-40B4-BE49-F238E27FC236}">
                <a16:creationId xmlns:a16="http://schemas.microsoft.com/office/drawing/2014/main" id="{3CEC48F5-05AA-422D-AB9E-EAF0E2F3A9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82B035-00B6-45EB-9D0C-ECE656596F0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141682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" y="1524000"/>
            <a:ext cx="1594485" cy="2926080"/>
          </a:xfrm>
        </p:spPr>
        <p:txBody>
          <a:bodyPr anchor="b"/>
          <a:lstStyle>
            <a:lvl1pPr>
              <a:defRPr sz="2100" b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75701" y="1158240"/>
            <a:ext cx="4114800" cy="6827520"/>
          </a:xfrm>
        </p:spPr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18" y="4450080"/>
            <a:ext cx="1594485" cy="3413760"/>
          </a:xfr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938">
                <a:solidFill>
                  <a:srgbClr val="FFFFFF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B67C56E-0FC2-477A-BE76-753739F1F3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6508F08-C028-420E-BFFE-14C14EC7B5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CCBA8FE-B55B-467F-B3E7-CE5CFCE3F2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AA15C9-DC01-43B5-A007-BDC98F9C6A4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642432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" y="1524000"/>
            <a:ext cx="1594485" cy="2926080"/>
          </a:xfrm>
        </p:spPr>
        <p:txBody>
          <a:bodyPr anchor="b"/>
          <a:lstStyle>
            <a:lvl1pPr>
              <a:defRPr sz="21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008488" y="1023225"/>
            <a:ext cx="4564817" cy="7107936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18" y="4454136"/>
            <a:ext cx="1594485" cy="3413760"/>
          </a:xfr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938">
                <a:solidFill>
                  <a:srgbClr val="FFFFFF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7">
            <a:extLst>
              <a:ext uri="{FF2B5EF4-FFF2-40B4-BE49-F238E27FC236}">
                <a16:creationId xmlns:a16="http://schemas.microsoft.com/office/drawing/2014/main" id="{B7F888A6-DDF9-454D-AA2E-7A9EED5A78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8">
            <a:extLst>
              <a:ext uri="{FF2B5EF4-FFF2-40B4-BE49-F238E27FC236}">
                <a16:creationId xmlns:a16="http://schemas.microsoft.com/office/drawing/2014/main" id="{882545B2-0E40-4A97-9E6D-71CC448907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68500" y="8475663"/>
            <a:ext cx="3324225" cy="4857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9">
            <a:extLst>
              <a:ext uri="{FF2B5EF4-FFF2-40B4-BE49-F238E27FC236}">
                <a16:creationId xmlns:a16="http://schemas.microsoft.com/office/drawing/2014/main" id="{0324CAA2-1DAB-4C3D-A06F-8E2F273B55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5B5912-39B2-4622-B9C9-6C0B8D622D5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756314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3E9E3C3-11E0-4258-83BE-2B9A9EBC6C45}"/>
              </a:ext>
            </a:extLst>
          </p:cNvPr>
          <p:cNvSpPr/>
          <p:nvPr/>
        </p:nvSpPr>
        <p:spPr>
          <a:xfrm>
            <a:off x="0" y="1011238"/>
            <a:ext cx="1936750" cy="71088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0575923-E84E-4D9B-9F85-6A3F8E5F1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875" y="1498600"/>
            <a:ext cx="1657350" cy="6134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E7CB8788-5461-4662-A0E7-22D08E9E5BD5}"/>
              </a:ext>
            </a:extLst>
          </p:cNvPr>
          <p:cNvSpPr/>
          <p:nvPr/>
        </p:nvSpPr>
        <p:spPr>
          <a:xfrm>
            <a:off x="6646863" y="1011238"/>
            <a:ext cx="215900" cy="7108825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AF6182-CE6B-4A0F-8EA4-2E2356AECD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176463" y="1152525"/>
            <a:ext cx="4114800" cy="68278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2CD6E8-C837-406E-90BF-0E6AAEA254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47638" y="8475663"/>
            <a:ext cx="1543050" cy="4857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75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C61830-1CE2-4DE3-AA6C-50C61F2B51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76463" y="8475663"/>
            <a:ext cx="3325812" cy="4857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75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C55359-C39F-46EC-ADF4-A1F11F838C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981700" y="8475663"/>
            <a:ext cx="860425" cy="4857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825" b="1" smtClean="0">
                <a:solidFill>
                  <a:schemeClr val="accent1"/>
                </a:solidFill>
                <a:latin typeface="+mn-lt"/>
              </a:defRPr>
            </a:lvl1pPr>
          </a:lstStyle>
          <a:p>
            <a:pPr>
              <a:defRPr/>
            </a:pPr>
            <a:fld id="{E3126063-2D1D-4DDC-8006-5A6A38B972F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43" r:id="rId1"/>
    <p:sldLayoutId id="2147484035" r:id="rId2"/>
    <p:sldLayoutId id="2147484036" r:id="rId3"/>
    <p:sldLayoutId id="2147484037" r:id="rId4"/>
    <p:sldLayoutId id="2147484038" r:id="rId5"/>
    <p:sldLayoutId id="2147484039" r:id="rId6"/>
    <p:sldLayoutId id="2147484044" r:id="rId7"/>
    <p:sldLayoutId id="2147484040" r:id="rId8"/>
    <p:sldLayoutId id="2147484045" r:id="rId9"/>
    <p:sldLayoutId id="2147484041" r:id="rId10"/>
    <p:sldLayoutId id="2147484042" r:id="rId11"/>
  </p:sldLayoutIdLst>
  <p:txStyles>
    <p:titleStyle>
      <a:lvl1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2200" kern="1200" spc="-45">
          <a:solidFill>
            <a:srgbClr val="FFFFFF"/>
          </a:solidFill>
          <a:latin typeface="+mj-lt"/>
          <a:ea typeface="+mj-ea"/>
          <a:cs typeface="+mj-cs"/>
        </a:defRPr>
      </a:lvl1pPr>
      <a:lvl2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2200">
          <a:solidFill>
            <a:srgbClr val="FFFFFF"/>
          </a:solidFill>
          <a:latin typeface="Corbel" panose="020B0503020204020204" pitchFamily="34" charset="0"/>
        </a:defRPr>
      </a:lvl2pPr>
      <a:lvl3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2200">
          <a:solidFill>
            <a:srgbClr val="FFFFFF"/>
          </a:solidFill>
          <a:latin typeface="Corbel" panose="020B0503020204020204" pitchFamily="34" charset="0"/>
        </a:defRPr>
      </a:lvl3pPr>
      <a:lvl4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2200">
          <a:solidFill>
            <a:srgbClr val="FFFFFF"/>
          </a:solidFill>
          <a:latin typeface="Corbel" panose="020B0503020204020204" pitchFamily="34" charset="0"/>
        </a:defRPr>
      </a:lvl4pPr>
      <a:lvl5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2200">
          <a:solidFill>
            <a:srgbClr val="FFFFFF"/>
          </a:solidFill>
          <a:latin typeface="Corbel" panose="020B050302020402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2200">
          <a:solidFill>
            <a:srgbClr val="FFFFFF"/>
          </a:solidFill>
          <a:latin typeface="Corbel" panose="020B050302020402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2200">
          <a:solidFill>
            <a:srgbClr val="FFFFFF"/>
          </a:solidFill>
          <a:latin typeface="Corbel" panose="020B050302020402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2200">
          <a:solidFill>
            <a:srgbClr val="FFFFFF"/>
          </a:solidFill>
          <a:latin typeface="Corbel" panose="020B050302020402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2200">
          <a:solidFill>
            <a:srgbClr val="FFFFFF"/>
          </a:solidFill>
          <a:latin typeface="Corbel" panose="020B0503020204020204" pitchFamily="34" charset="0"/>
        </a:defRPr>
      </a:lvl9pPr>
    </p:titleStyle>
    <p:bodyStyle>
      <a:lvl1pPr marL="136525" indent="-136525" algn="l" defTabSz="685800" rtl="0" fontAlgn="base">
        <a:lnSpc>
          <a:spcPct val="90000"/>
        </a:lnSpc>
        <a:spcBef>
          <a:spcPts val="900"/>
        </a:spcBef>
        <a:spcAft>
          <a:spcPct val="0"/>
        </a:spcAft>
        <a:buClr>
          <a:schemeClr val="accent1"/>
        </a:buClr>
        <a:buFont typeface="Wingdings 2" panose="05020102010507070707" pitchFamily="18" charset="2"/>
        <a:buChar char=""/>
        <a:defRPr sz="1400" kern="1200">
          <a:solidFill>
            <a:srgbClr val="595959"/>
          </a:solidFill>
          <a:latin typeface="+mn-lt"/>
          <a:ea typeface="+mn-ea"/>
          <a:cs typeface="+mn-cs"/>
        </a:defRPr>
      </a:lvl1pPr>
      <a:lvl2pPr marL="514350" indent="-136525" algn="l" defTabSz="685800" rtl="0" fontAlgn="base">
        <a:lnSpc>
          <a:spcPct val="90000"/>
        </a:lnSpc>
        <a:spcBef>
          <a:spcPts val="188"/>
        </a:spcBef>
        <a:spcAft>
          <a:spcPts val="188"/>
        </a:spcAft>
        <a:buClr>
          <a:schemeClr val="accent1"/>
        </a:buClr>
        <a:buFont typeface="Wingdings 2" panose="05020102010507070707" pitchFamily="18" charset="2"/>
        <a:buChar char=""/>
        <a:defRPr sz="1200" kern="1200">
          <a:solidFill>
            <a:srgbClr val="595959"/>
          </a:solidFill>
          <a:latin typeface="+mn-lt"/>
          <a:ea typeface="+mn-ea"/>
          <a:cs typeface="+mn-cs"/>
        </a:defRPr>
      </a:lvl2pPr>
      <a:lvl3pPr marL="857250" indent="-136525" algn="l" defTabSz="685800" rtl="0" fontAlgn="base">
        <a:lnSpc>
          <a:spcPct val="90000"/>
        </a:lnSpc>
        <a:spcBef>
          <a:spcPts val="188"/>
        </a:spcBef>
        <a:spcAft>
          <a:spcPts val="188"/>
        </a:spcAft>
        <a:buClr>
          <a:schemeClr val="accent1"/>
        </a:buClr>
        <a:buFont typeface="Wingdings 2" panose="05020102010507070707" pitchFamily="18" charset="2"/>
        <a:buChar char=""/>
        <a:defRPr sz="1100" kern="1200">
          <a:solidFill>
            <a:srgbClr val="595959"/>
          </a:solidFill>
          <a:latin typeface="+mn-lt"/>
          <a:ea typeface="+mn-ea"/>
          <a:cs typeface="+mn-cs"/>
        </a:defRPr>
      </a:lvl3pPr>
      <a:lvl4pPr marL="1200150" indent="-136525" algn="l" defTabSz="685800" rtl="0" fontAlgn="base">
        <a:lnSpc>
          <a:spcPct val="90000"/>
        </a:lnSpc>
        <a:spcBef>
          <a:spcPts val="188"/>
        </a:spcBef>
        <a:spcAft>
          <a:spcPts val="188"/>
        </a:spcAft>
        <a:buClr>
          <a:schemeClr val="accent1"/>
        </a:buClr>
        <a:buFont typeface="Wingdings 2" panose="05020102010507070707" pitchFamily="18" charset="2"/>
        <a:buChar char=""/>
        <a:defRPr sz="900" kern="1200">
          <a:solidFill>
            <a:srgbClr val="595959"/>
          </a:solidFill>
          <a:latin typeface="+mn-lt"/>
          <a:ea typeface="+mn-ea"/>
          <a:cs typeface="+mn-cs"/>
        </a:defRPr>
      </a:lvl4pPr>
      <a:lvl5pPr marL="1543050" indent="-136525" algn="l" defTabSz="685800" rtl="0" fontAlgn="base">
        <a:lnSpc>
          <a:spcPct val="90000"/>
        </a:lnSpc>
        <a:spcBef>
          <a:spcPts val="188"/>
        </a:spcBef>
        <a:spcAft>
          <a:spcPts val="188"/>
        </a:spcAft>
        <a:buClr>
          <a:schemeClr val="accent1"/>
        </a:buClr>
        <a:buFont typeface="Wingdings 2" panose="05020102010507070707" pitchFamily="18" charset="2"/>
        <a:buChar char=""/>
        <a:defRPr sz="900" kern="1200">
          <a:solidFill>
            <a:srgbClr val="595959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188"/>
        </a:spcBef>
        <a:spcAft>
          <a:spcPts val="188"/>
        </a:spcAft>
        <a:buClr>
          <a:schemeClr val="accent1"/>
        </a:buClr>
        <a:buFont typeface="Wingdings 2" pitchFamily="18" charset="2"/>
        <a:buChar char=""/>
        <a:defRPr sz="975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188"/>
        </a:spcBef>
        <a:spcAft>
          <a:spcPts val="188"/>
        </a:spcAft>
        <a:buClr>
          <a:schemeClr val="accent1"/>
        </a:buClr>
        <a:buFont typeface="Wingdings 2" pitchFamily="18" charset="2"/>
        <a:buChar char=""/>
        <a:defRPr sz="975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188"/>
        </a:spcBef>
        <a:spcAft>
          <a:spcPts val="188"/>
        </a:spcAft>
        <a:buClr>
          <a:schemeClr val="accent1"/>
        </a:buClr>
        <a:buFont typeface="Wingdings 2" pitchFamily="18" charset="2"/>
        <a:buChar char=""/>
        <a:defRPr sz="975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188"/>
        </a:spcBef>
        <a:spcAft>
          <a:spcPts val="188"/>
        </a:spcAft>
        <a:buClr>
          <a:schemeClr val="accent1"/>
        </a:buClr>
        <a:buFont typeface="Wingdings 2" pitchFamily="18" charset="2"/>
        <a:buChar char=""/>
        <a:defRPr sz="975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1.png"/><Relationship Id="rId4" Type="http://schemas.openxmlformats.org/officeDocument/2006/relationships/image" Target="../media/image2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BC047A37-1347-45C8-9A21-750C2C3CEFE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01663" y="1731963"/>
            <a:ext cx="4114800" cy="4340225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Medical Record Keeping</a:t>
            </a:r>
          </a:p>
        </p:txBody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0265E5D2-5576-46F4-850C-7B1D79113A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9125" y="6227763"/>
            <a:ext cx="4114800" cy="1219200"/>
          </a:xfrm>
        </p:spPr>
        <p:txBody>
          <a:bodyPr/>
          <a:lstStyle/>
          <a:p>
            <a:pPr fontAlgn="auto">
              <a:spcBef>
                <a:spcPct val="0"/>
              </a:spcBef>
              <a:defRPr/>
            </a:pPr>
            <a:endParaRPr lang="en-US" altLang="en-US" sz="1600"/>
          </a:p>
          <a:p>
            <a:pPr fontAlgn="auto">
              <a:spcBef>
                <a:spcPct val="0"/>
              </a:spcBef>
              <a:defRPr/>
            </a:pPr>
            <a:endParaRPr lang="en-US" altLang="en-US" sz="1600"/>
          </a:p>
          <a:p>
            <a:pPr fontAlgn="auto">
              <a:spcBef>
                <a:spcPct val="0"/>
              </a:spcBef>
              <a:defRPr/>
            </a:pPr>
            <a:r>
              <a:rPr lang="en-US" altLang="en-US" sz="1600"/>
              <a:t>WHAT TO LOOK FOR AS AN AUDITOR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21A4242-E8A2-4B92-BC67-AD6C2FAA52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299200" y="8585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078"/>
    </mc:Choice>
    <mc:Fallback>
      <p:transition spd="slow" advTm="180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B6E6B173-CA60-4FE0-9BE1-DAF75FB4D51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2250" dirty="0">
                <a:solidFill>
                  <a:schemeClr val="bg1"/>
                </a:solidFill>
              </a:rPr>
              <a:t>Cumulative Information and Forms</a:t>
            </a:r>
          </a:p>
        </p:txBody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F6C6DA4B-5410-4B41-8E1A-3247FE70E740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CA" altLang="en-US" sz="2000" dirty="0"/>
              <a:t>Cumulative Patient Summary</a:t>
            </a:r>
          </a:p>
          <a:p>
            <a:pPr lvl="1"/>
            <a:r>
              <a:rPr lang="en-CA" altLang="en-US" sz="1800" dirty="0"/>
              <a:t>Problem List</a:t>
            </a:r>
          </a:p>
          <a:p>
            <a:pPr lvl="1"/>
            <a:r>
              <a:rPr lang="en-CA" altLang="en-US" sz="1800" dirty="0"/>
              <a:t>Medication List</a:t>
            </a:r>
          </a:p>
          <a:p>
            <a:pPr lvl="1"/>
            <a:r>
              <a:rPr lang="en-CA" altLang="en-US" sz="1800" dirty="0"/>
              <a:t>Past Medical/Surgical History</a:t>
            </a:r>
          </a:p>
          <a:p>
            <a:pPr lvl="1"/>
            <a:r>
              <a:rPr lang="en-CA" altLang="en-US" sz="1800" dirty="0"/>
              <a:t>Family History</a:t>
            </a:r>
          </a:p>
          <a:p>
            <a:pPr lvl="1"/>
            <a:r>
              <a:rPr lang="en-CA" altLang="en-US" sz="1800" dirty="0"/>
              <a:t>Social History</a:t>
            </a:r>
          </a:p>
          <a:p>
            <a:pPr lvl="1"/>
            <a:r>
              <a:rPr lang="en-CA" altLang="en-US" sz="1800" dirty="0"/>
              <a:t>Allergies</a:t>
            </a:r>
          </a:p>
          <a:p>
            <a:r>
              <a:rPr lang="en-CA" altLang="en-US" sz="2000" dirty="0"/>
              <a:t>Preventive Care Checklist/Primary Care Quality Indicators</a:t>
            </a:r>
          </a:p>
          <a:p>
            <a:r>
              <a:rPr lang="en-CA" altLang="en-US" sz="2000" dirty="0"/>
              <a:t>Results Flow Sheet</a:t>
            </a:r>
            <a:endParaRPr lang="en-US" altLang="en-US" sz="2000" dirty="0"/>
          </a:p>
          <a:p>
            <a:r>
              <a:rPr lang="en-US" altLang="en-US" sz="2000" dirty="0"/>
              <a:t>Prenatal Form</a:t>
            </a:r>
          </a:p>
          <a:p>
            <a:r>
              <a:rPr lang="en-CA" altLang="en-US" sz="2000" dirty="0"/>
              <a:t>Rourke Baby Record</a:t>
            </a:r>
            <a:endParaRPr lang="en-US" altLang="en-US" sz="2000" dirty="0"/>
          </a:p>
          <a:p>
            <a:r>
              <a:rPr lang="en-US" altLang="en-US" sz="2000" dirty="0"/>
              <a:t>Growth Chart/Percentiles</a:t>
            </a:r>
          </a:p>
          <a:p>
            <a:r>
              <a:rPr lang="en-US" altLang="en-US" sz="2000" dirty="0"/>
              <a:t>Immunization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FE34B51-C7BA-4EFE-BE37-06FB2AA321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299200" y="8585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1748"/>
    </mc:Choice>
    <mc:Fallback>
      <p:transition spd="slow" advTm="717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>
            <a:extLst>
              <a:ext uri="{FF2B5EF4-FFF2-40B4-BE49-F238E27FC236}">
                <a16:creationId xmlns:a16="http://schemas.microsoft.com/office/drawing/2014/main" id="{C63181B7-E8CF-47D2-8BAF-73F3A4175BD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2250">
                <a:solidFill>
                  <a:schemeClr val="accent1">
                    <a:satMod val="150000"/>
                  </a:schemeClr>
                </a:solidFill>
              </a:rPr>
              <a:t>Cumulative Health Record</a:t>
            </a:r>
          </a:p>
        </p:txBody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CBCA3614-B3AD-42B5-B591-328E327501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37160" indent="-137160" fontAlgn="auto">
              <a:spcAft>
                <a:spcPts val="0"/>
              </a:spcAft>
              <a:defRPr/>
            </a:pPr>
            <a:endParaRPr lang="en-US" altLang="en-US" sz="1425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6388" name="Picture 5" descr="Cumulative health record ruth">
            <a:extLst>
              <a:ext uri="{FF2B5EF4-FFF2-40B4-BE49-F238E27FC236}">
                <a16:creationId xmlns:a16="http://schemas.microsoft.com/office/drawing/2014/main" id="{DF7619FF-EB14-4B51-8010-2BAE586E44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209800"/>
            <a:ext cx="6253163" cy="678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CDEA7E5-9286-4A09-BABE-32816A744A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99200" y="8585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974"/>
    </mc:Choice>
    <mc:Fallback>
      <p:transition spd="slow" advTm="229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3" name="Rectangle 5">
            <a:extLst>
              <a:ext uri="{FF2B5EF4-FFF2-40B4-BE49-F238E27FC236}">
                <a16:creationId xmlns:a16="http://schemas.microsoft.com/office/drawing/2014/main" id="{5C5910A3-D412-40E3-BB8D-833F29A22C3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2250" dirty="0">
                <a:solidFill>
                  <a:schemeClr val="accent1">
                    <a:satMod val="150000"/>
                  </a:schemeClr>
                </a:solidFill>
              </a:rPr>
              <a:t>Prenatal Forms</a:t>
            </a:r>
            <a:br>
              <a:rPr lang="en-US" sz="2250" dirty="0">
                <a:solidFill>
                  <a:schemeClr val="accent1">
                    <a:satMod val="150000"/>
                  </a:schemeClr>
                </a:solidFill>
              </a:rPr>
            </a:br>
            <a:r>
              <a:rPr lang="en-US" sz="2250" dirty="0">
                <a:solidFill>
                  <a:schemeClr val="accent1">
                    <a:satMod val="150000"/>
                  </a:schemeClr>
                </a:solidFill>
              </a:rPr>
              <a:t> </a:t>
            </a:r>
            <a:endParaRPr lang="en-US" sz="1400" dirty="0">
              <a:solidFill>
                <a:schemeClr val="accent1">
                  <a:satMod val="150000"/>
                </a:schemeClr>
              </a:solidFill>
            </a:endParaRPr>
          </a:p>
        </p:txBody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300719FB-D9FB-4142-9960-11DFB3BBAF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37160" indent="-137160" fontAlgn="auto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endParaRPr lang="en-US" altLang="en-US" sz="1425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7412" name="Picture 4" descr="Prenatal 1">
            <a:extLst>
              <a:ext uri="{FF2B5EF4-FFF2-40B4-BE49-F238E27FC236}">
                <a16:creationId xmlns:a16="http://schemas.microsoft.com/office/drawing/2014/main" id="{0526958B-18C4-4D80-8F62-E15D2F4CC4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057400"/>
            <a:ext cx="617220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89B84242-1402-4983-8688-687A8F20D44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2250" dirty="0">
                <a:solidFill>
                  <a:schemeClr val="accent1">
                    <a:satMod val="150000"/>
                  </a:schemeClr>
                </a:solidFill>
              </a:rPr>
              <a:t>Prenatal Forms</a:t>
            </a:r>
            <a:br>
              <a:rPr lang="en-US" sz="2250" dirty="0">
                <a:solidFill>
                  <a:schemeClr val="accent1">
                    <a:satMod val="150000"/>
                  </a:schemeClr>
                </a:solidFill>
              </a:rPr>
            </a:br>
            <a:endParaRPr lang="en-US" sz="1400" dirty="0">
              <a:solidFill>
                <a:schemeClr val="accent1">
                  <a:satMod val="150000"/>
                </a:schemeClr>
              </a:solidFill>
            </a:endParaRPr>
          </a:p>
        </p:txBody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84D00874-6CFE-45B1-ADC5-5DCB64E810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37160" indent="-137160" fontAlgn="auto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endParaRPr lang="en-US" altLang="en-US" sz="1425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8436" name="Picture 4" descr="Prenatal 2">
            <a:extLst>
              <a:ext uri="{FF2B5EF4-FFF2-40B4-BE49-F238E27FC236}">
                <a16:creationId xmlns:a16="http://schemas.microsoft.com/office/drawing/2014/main" id="{18EEAFE6-D9A7-4C8B-A71E-8057209CB5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057400"/>
            <a:ext cx="6248400" cy="66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id="{0A0BD000-660A-4CF3-94A6-4A6F5C98688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2250">
                <a:solidFill>
                  <a:schemeClr val="accent1">
                    <a:satMod val="150000"/>
                  </a:schemeClr>
                </a:solidFill>
              </a:rPr>
              <a:t>Rourke Baby Record</a:t>
            </a:r>
          </a:p>
        </p:txBody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B4FF6E79-8631-4371-93B4-3BE8E2CCED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37160" indent="-137160" fontAlgn="auto">
              <a:spcAft>
                <a:spcPts val="0"/>
              </a:spcAft>
              <a:defRPr/>
            </a:pPr>
            <a:endParaRPr lang="en-US" altLang="en-US" sz="1425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9460" name="Picture 4" descr="rourke 1">
            <a:extLst>
              <a:ext uri="{FF2B5EF4-FFF2-40B4-BE49-F238E27FC236}">
                <a16:creationId xmlns:a16="http://schemas.microsoft.com/office/drawing/2014/main" id="{33FDFFA9-88EA-40B9-83CE-7F1C9AEF43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362200"/>
            <a:ext cx="6096000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BEBA0673-8DEC-498A-B67A-9572B0B1DBF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2250" dirty="0">
                <a:solidFill>
                  <a:schemeClr val="accent1">
                    <a:satMod val="150000"/>
                  </a:schemeClr>
                </a:solidFill>
              </a:rPr>
              <a:t>Growth Chart</a:t>
            </a:r>
            <a:endParaRPr lang="en-US" sz="1400" dirty="0">
              <a:solidFill>
                <a:schemeClr val="accent1">
                  <a:satMod val="150000"/>
                </a:schemeClr>
              </a:solidFill>
            </a:endParaRPr>
          </a:p>
        </p:txBody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id="{315E7EE2-E4AD-4D13-BA81-8D22DF9CC4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37160" indent="-137160" fontAlgn="auto">
              <a:spcAft>
                <a:spcPts val="0"/>
              </a:spcAft>
              <a:defRPr/>
            </a:pPr>
            <a:endParaRPr lang="en-US" altLang="en-US" sz="1425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20484" name="Picture 4" descr="growth 1">
            <a:extLst>
              <a:ext uri="{FF2B5EF4-FFF2-40B4-BE49-F238E27FC236}">
                <a16:creationId xmlns:a16="http://schemas.microsoft.com/office/drawing/2014/main" id="{5CEFE7EA-73C9-4E8A-BA1A-BE96003715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981200"/>
            <a:ext cx="6400800" cy="671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>
            <a:extLst>
              <a:ext uri="{FF2B5EF4-FFF2-40B4-BE49-F238E27FC236}">
                <a16:creationId xmlns:a16="http://schemas.microsoft.com/office/drawing/2014/main" id="{FB0D7D4D-D6CF-40E8-9438-1599F15B62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CA" altLang="en-US" sz="2250">
                <a:solidFill>
                  <a:schemeClr val="accent1"/>
                </a:solidFill>
              </a:rPr>
              <a:t>Referral Letter</a:t>
            </a:r>
            <a:endParaRPr lang="en-US" altLang="en-US" sz="2250">
              <a:solidFill>
                <a:schemeClr val="accent1"/>
              </a:solidFill>
            </a:endParaRPr>
          </a:p>
        </p:txBody>
      </p:sp>
      <p:pic>
        <p:nvPicPr>
          <p:cNvPr id="21507" name="Content Placeholder 3" descr="Scanned from a Xerox multifunction device (9).pdf - Adobe Acrobat Pro">
            <a:extLst>
              <a:ext uri="{FF2B5EF4-FFF2-40B4-BE49-F238E27FC236}">
                <a16:creationId xmlns:a16="http://schemas.microsoft.com/office/drawing/2014/main" id="{3407A674-B04E-4676-9A11-847C240A5DD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33600"/>
            <a:ext cx="6781800" cy="6629400"/>
          </a:xfr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:a16="http://schemas.microsoft.com/office/drawing/2014/main" id="{893DABBF-35DE-4862-9032-9A490E3B395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2250" dirty="0">
                <a:solidFill>
                  <a:schemeClr val="accent1">
                    <a:satMod val="150000"/>
                  </a:schemeClr>
                </a:solidFill>
              </a:rPr>
              <a:t>Sick Note</a:t>
            </a:r>
            <a:br>
              <a:rPr lang="en-US" sz="2250" dirty="0">
                <a:solidFill>
                  <a:schemeClr val="accent1">
                    <a:satMod val="150000"/>
                  </a:schemeClr>
                </a:solidFill>
              </a:rPr>
            </a:br>
            <a:br>
              <a:rPr lang="en-US" sz="2250" dirty="0">
                <a:solidFill>
                  <a:schemeClr val="accent1">
                    <a:satMod val="150000"/>
                  </a:schemeClr>
                </a:solidFill>
              </a:rPr>
            </a:br>
            <a:endParaRPr lang="en-US" sz="1400" dirty="0">
              <a:solidFill>
                <a:schemeClr val="accent1">
                  <a:satMod val="150000"/>
                </a:schemeClr>
              </a:solidFill>
            </a:endParaRPr>
          </a:p>
        </p:txBody>
      </p:sp>
      <p:sp>
        <p:nvSpPr>
          <p:cNvPr id="24579" name="Rectangle 3">
            <a:extLst>
              <a:ext uri="{FF2B5EF4-FFF2-40B4-BE49-F238E27FC236}">
                <a16:creationId xmlns:a16="http://schemas.microsoft.com/office/drawing/2014/main" id="{907B6B65-C719-4F62-BF44-B893C4785D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37160" indent="-137160" fontAlgn="auto">
              <a:spcAft>
                <a:spcPts val="0"/>
              </a:spcAft>
              <a:defRPr/>
            </a:pPr>
            <a:endParaRPr lang="en-US" altLang="en-US" sz="1425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22532" name="Picture 4" descr="misc 3">
            <a:extLst>
              <a:ext uri="{FF2B5EF4-FFF2-40B4-BE49-F238E27FC236}">
                <a16:creationId xmlns:a16="http://schemas.microsoft.com/office/drawing/2014/main" id="{849FA535-B1E7-46C0-BF27-A8432DAFA7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362200"/>
            <a:ext cx="6248400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>
            <a:extLst>
              <a:ext uri="{FF2B5EF4-FFF2-40B4-BE49-F238E27FC236}">
                <a16:creationId xmlns:a16="http://schemas.microsoft.com/office/drawing/2014/main" id="{5F713ED8-986D-4260-AE92-8EAC69CDD23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3600" dirty="0">
                <a:solidFill>
                  <a:schemeClr val="accent1">
                    <a:satMod val="150000"/>
                  </a:schemeClr>
                </a:solidFill>
              </a:rPr>
              <a:t>Diabetes Flow Sheet</a:t>
            </a:r>
            <a:br>
              <a:rPr lang="en-US" sz="3600" dirty="0">
                <a:solidFill>
                  <a:schemeClr val="accent1">
                    <a:satMod val="150000"/>
                  </a:schemeClr>
                </a:solidFill>
              </a:rPr>
            </a:br>
            <a:br>
              <a:rPr lang="en-US" sz="3600" dirty="0">
                <a:solidFill>
                  <a:schemeClr val="accent1">
                    <a:satMod val="150000"/>
                  </a:schemeClr>
                </a:solidFill>
              </a:rPr>
            </a:br>
            <a:r>
              <a:rPr lang="en-US" dirty="0">
                <a:solidFill>
                  <a:schemeClr val="accent1">
                    <a:satMod val="150000"/>
                  </a:schemeClr>
                </a:solidFill>
              </a:rPr>
              <a:t>Flow sheets also available for other chronic conditions</a:t>
            </a:r>
            <a:br>
              <a:rPr lang="en-US" sz="2250" dirty="0">
                <a:solidFill>
                  <a:schemeClr val="accent1">
                    <a:satMod val="150000"/>
                  </a:schemeClr>
                </a:solidFill>
              </a:rPr>
            </a:br>
            <a:br>
              <a:rPr lang="en-US" sz="2250" dirty="0">
                <a:solidFill>
                  <a:schemeClr val="accent1">
                    <a:satMod val="150000"/>
                  </a:schemeClr>
                </a:solidFill>
              </a:rPr>
            </a:br>
            <a:br>
              <a:rPr lang="en-US" sz="2250" dirty="0">
                <a:solidFill>
                  <a:schemeClr val="accent1">
                    <a:satMod val="150000"/>
                  </a:schemeClr>
                </a:solidFill>
              </a:rPr>
            </a:br>
            <a:br>
              <a:rPr lang="en-US" sz="2250" dirty="0">
                <a:solidFill>
                  <a:schemeClr val="accent1">
                    <a:satMod val="150000"/>
                  </a:schemeClr>
                </a:solidFill>
              </a:rPr>
            </a:br>
            <a:r>
              <a:rPr lang="en-US" sz="2250" dirty="0">
                <a:solidFill>
                  <a:schemeClr val="accent1">
                    <a:satMod val="150000"/>
                  </a:schemeClr>
                </a:solidFill>
              </a:rPr>
              <a:t> </a:t>
            </a:r>
            <a:endParaRPr lang="en-US" sz="1400" dirty="0">
              <a:solidFill>
                <a:schemeClr val="accent1">
                  <a:satMod val="150000"/>
                </a:schemeClr>
              </a:solidFill>
            </a:endParaRPr>
          </a:p>
        </p:txBody>
      </p:sp>
      <p:sp>
        <p:nvSpPr>
          <p:cNvPr id="25603" name="Rectangle 3">
            <a:extLst>
              <a:ext uri="{FF2B5EF4-FFF2-40B4-BE49-F238E27FC236}">
                <a16:creationId xmlns:a16="http://schemas.microsoft.com/office/drawing/2014/main" id="{9E29E180-9299-4563-B019-07EC6725D9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37160" indent="-137160" fontAlgn="auto">
              <a:spcAft>
                <a:spcPts val="0"/>
              </a:spcAft>
              <a:defRPr/>
            </a:pPr>
            <a:endParaRPr lang="en-US" altLang="en-US" sz="1425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23556" name="Picture 4" descr="diabetes 1">
            <a:extLst>
              <a:ext uri="{FF2B5EF4-FFF2-40B4-BE49-F238E27FC236}">
                <a16:creationId xmlns:a16="http://schemas.microsoft.com/office/drawing/2014/main" id="{4FB6387A-98A6-42BE-87EF-5EAD6C04E4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362200"/>
            <a:ext cx="6172200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>
            <a:extLst>
              <a:ext uri="{FF2B5EF4-FFF2-40B4-BE49-F238E27FC236}">
                <a16:creationId xmlns:a16="http://schemas.microsoft.com/office/drawing/2014/main" id="{0D689DE4-EAB2-4A84-A0D5-8E9261BB39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altLang="en-US" sz="2250"/>
              <a:t>Pearls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CDC064-C7B2-40C6-BE6F-90F4001A07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37160" indent="-137160" fontAlgn="auto">
              <a:spcAft>
                <a:spcPts val="0"/>
              </a:spcAft>
              <a:defRPr/>
            </a:pP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As an auditor, look for cohesive information – can you tell what is going on with the patient? </a:t>
            </a:r>
          </a:p>
          <a:p>
            <a:pPr marL="0" indent="0" fontAlgn="auto">
              <a:spcAft>
                <a:spcPts val="0"/>
              </a:spcAft>
              <a:buFont typeface="Franklin Gothic Book" panose="020B0503020102020204" pitchFamily="34" charset="0"/>
              <a:buNone/>
              <a:defRPr/>
            </a:pPr>
            <a:endParaRPr lang="en-US" sz="2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137160" indent="-137160" fontAlgn="auto">
              <a:spcAft>
                <a:spcPts val="0"/>
              </a:spcAft>
              <a:defRPr/>
            </a:pP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Adequate history and physical exam</a:t>
            </a:r>
          </a:p>
          <a:p>
            <a:pPr marL="137160" indent="-137160" fontAlgn="auto">
              <a:spcAft>
                <a:spcPts val="0"/>
              </a:spcAft>
              <a:defRPr/>
            </a:pP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Recording of prescriptions</a:t>
            </a:r>
          </a:p>
          <a:p>
            <a:pPr marL="137160" indent="-137160" fontAlgn="auto">
              <a:spcAft>
                <a:spcPts val="0"/>
              </a:spcAft>
              <a:defRPr/>
            </a:pP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Completion of problem lists, past history, social and family history</a:t>
            </a:r>
          </a:p>
          <a:p>
            <a:pPr marL="137160" indent="-137160" fontAlgn="auto">
              <a:spcAft>
                <a:spcPts val="0"/>
              </a:spcAft>
              <a:defRPr/>
            </a:pP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Use/overuse of templates or macros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9E81C2E-5A1A-4F11-8263-A7D56B9C2C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299200" y="8585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672"/>
    </mc:Choice>
    <mc:Fallback>
      <p:transition spd="slow" advTm="576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>
            <a:extLst>
              <a:ext uri="{FF2B5EF4-FFF2-40B4-BE49-F238E27FC236}">
                <a16:creationId xmlns:a16="http://schemas.microsoft.com/office/drawing/2014/main" id="{A0C18331-BB8F-4838-B2BC-EB56A25208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CA" altLang="en-US" sz="2250"/>
              <a:t>Disclosure</a:t>
            </a:r>
          </a:p>
        </p:txBody>
      </p:sp>
      <p:sp>
        <p:nvSpPr>
          <p:cNvPr id="8195" name="Content Placeholder 2">
            <a:extLst>
              <a:ext uri="{FF2B5EF4-FFF2-40B4-BE49-F238E27FC236}">
                <a16:creationId xmlns:a16="http://schemas.microsoft.com/office/drawing/2014/main" id="{7E8E687C-66BA-422D-A83D-AA1BCB4A90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37160" indent="-137160" fontAlgn="auto">
              <a:spcAft>
                <a:spcPts val="0"/>
              </a:spcAft>
              <a:defRPr/>
            </a:pPr>
            <a:endParaRPr lang="en-CA" altLang="en-US" sz="1425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137160" indent="-137160" fontAlgn="auto">
              <a:spcAft>
                <a:spcPts val="0"/>
              </a:spcAft>
              <a:defRPr/>
            </a:pPr>
            <a:r>
              <a:rPr lang="en-CA" altLang="en-US" sz="2400">
                <a:solidFill>
                  <a:schemeClr val="tx1">
                    <a:lumMod val="65000"/>
                    <a:lumOff val="35000"/>
                  </a:schemeClr>
                </a:solidFill>
              </a:rPr>
              <a:t>I have no conflict of interest to disclose.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F7C28CD-B5A4-4410-8451-1F1C2596B5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299200" y="8585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99"/>
    </mc:Choice>
    <mc:Fallback>
      <p:transition spd="slow" advTm="35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>
            <a:extLst>
              <a:ext uri="{FF2B5EF4-FFF2-40B4-BE49-F238E27FC236}">
                <a16:creationId xmlns:a16="http://schemas.microsoft.com/office/drawing/2014/main" id="{C0B7DA33-4402-4780-BA88-C45C7D706F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fontAlgn="auto">
              <a:spcAft>
                <a:spcPts val="0"/>
              </a:spcAft>
              <a:defRPr/>
            </a:pPr>
            <a:endParaRPr lang="en-US" altLang="en-US" sz="2250"/>
          </a:p>
        </p:txBody>
      </p:sp>
      <p:sp>
        <p:nvSpPr>
          <p:cNvPr id="25603" name="Content Placeholder 2">
            <a:extLst>
              <a:ext uri="{FF2B5EF4-FFF2-40B4-BE49-F238E27FC236}">
                <a16:creationId xmlns:a16="http://schemas.microsoft.com/office/drawing/2014/main" id="{D25D1D42-3D3B-4D2D-9492-AFCBB5A74DC1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indent="0" algn="ctr">
              <a:buFont typeface="Franklin Gothic Book" panose="020B0503020102020204" pitchFamily="34" charset="0"/>
              <a:buNone/>
            </a:pPr>
            <a:endParaRPr lang="en-US" altLang="en-US" sz="3600" dirty="0"/>
          </a:p>
          <a:p>
            <a:pPr marL="0" indent="0" algn="ctr">
              <a:buFont typeface="Franklin Gothic Book" panose="020B0503020102020204" pitchFamily="34" charset="0"/>
              <a:buNone/>
            </a:pPr>
            <a:endParaRPr lang="en-US" altLang="en-US" sz="3600" dirty="0"/>
          </a:p>
          <a:p>
            <a:pPr marL="0" indent="0" algn="ctr">
              <a:buFont typeface="Franklin Gothic Book" panose="020B0503020102020204" pitchFamily="34" charset="0"/>
              <a:buNone/>
            </a:pPr>
            <a:r>
              <a:rPr lang="en-US" altLang="en-US" sz="3600" dirty="0"/>
              <a:t>Questions?</a:t>
            </a:r>
          </a:p>
          <a:p>
            <a:pPr marL="0" indent="0" algn="ctr">
              <a:buFont typeface="Franklin Gothic Book" panose="020B0503020102020204" pitchFamily="34" charset="0"/>
              <a:buNone/>
            </a:pPr>
            <a:endParaRPr lang="en-US" altLang="en-US" sz="3600" dirty="0"/>
          </a:p>
          <a:p>
            <a:pPr marL="0" indent="0" algn="ctr">
              <a:buFont typeface="Franklin Gothic Book" panose="020B0503020102020204" pitchFamily="34" charset="0"/>
              <a:buNone/>
            </a:pPr>
            <a:r>
              <a:rPr lang="en-US" altLang="en-US" sz="3200" dirty="0"/>
              <a:t>msinger@cpsm.mb.ca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68DD40B-C9AD-481C-9BFB-93546EAC47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299200" y="8585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600"/>
    </mc:Choice>
    <mc:Fallback>
      <p:transition spd="slow" advTm="106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>
            <a:extLst>
              <a:ext uri="{FF2B5EF4-FFF2-40B4-BE49-F238E27FC236}">
                <a16:creationId xmlns:a16="http://schemas.microsoft.com/office/drawing/2014/main" id="{E3A8D456-E481-44BF-8D58-9CB19B2682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altLang="en-US" sz="2250"/>
              <a:t>Learning Outcomes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1279DA-37A0-47E6-97D5-2074D7A7A2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fontAlgn="auto">
              <a:spcAft>
                <a:spcPts val="0"/>
              </a:spcAft>
              <a:buFont typeface="Franklin Gothic Book" panose="020B0503020102020204" pitchFamily="34" charset="0"/>
              <a:buNone/>
              <a:defRPr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By the end of this presentation, participants should be able to </a:t>
            </a:r>
          </a:p>
          <a:p>
            <a:pPr marL="0" indent="0" fontAlgn="auto">
              <a:spcAft>
                <a:spcPts val="0"/>
              </a:spcAft>
              <a:buFont typeface="Franklin Gothic Book" panose="020B0503020102020204" pitchFamily="34" charset="0"/>
              <a:buNone/>
              <a:defRPr/>
            </a:pPr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137160" indent="-137160" fontAlgn="auto">
              <a:spcAft>
                <a:spcPts val="0"/>
              </a:spcAft>
              <a:defRPr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Identify the basic requirements of good charting</a:t>
            </a:r>
          </a:p>
          <a:p>
            <a:pPr marL="137160" indent="-137160" fontAlgn="auto">
              <a:spcAft>
                <a:spcPts val="0"/>
              </a:spcAft>
              <a:defRPr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Identify tools that may enable charting improvements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40DC7B3-E7FC-4126-B4E5-C2F90E6C71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299200" y="8585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197"/>
    </mc:Choice>
    <mc:Fallback>
      <p:transition spd="slow" advTm="141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27130740-659C-486F-9F71-BFA846BF1C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altLang="en-US" sz="2400"/>
              <a:t>SOAP Note Charting</a:t>
            </a:r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3BD4DC7A-1711-42DB-804B-9076E4839550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287338" indent="-287338"/>
            <a:r>
              <a:rPr lang="en-US" altLang="en-US" sz="2800"/>
              <a:t>Accurate charting is a legal necessity</a:t>
            </a:r>
          </a:p>
          <a:p>
            <a:pPr marL="287338" indent="-287338">
              <a:buFont typeface="Wingdings" panose="05000000000000000000" pitchFamily="2" charset="2"/>
              <a:buNone/>
            </a:pPr>
            <a:endParaRPr lang="en-US" altLang="en-US" sz="2800"/>
          </a:p>
          <a:p>
            <a:pPr marL="287338" indent="-287338"/>
            <a:r>
              <a:rPr lang="en-US" altLang="en-US" sz="2800"/>
              <a:t>Most of the clinical work we do is problem focused</a:t>
            </a:r>
          </a:p>
          <a:p>
            <a:pPr marL="287338" indent="-287338">
              <a:buFont typeface="Wingdings" panose="05000000000000000000" pitchFamily="2" charset="2"/>
              <a:buNone/>
            </a:pPr>
            <a:endParaRPr lang="en-US" altLang="en-US" sz="2800"/>
          </a:p>
          <a:p>
            <a:pPr marL="287338" indent="-287338"/>
            <a:r>
              <a:rPr lang="en-US" altLang="en-US" sz="2800"/>
              <a:t>The SOAP note is the basis of the problem oriented medical record</a:t>
            </a:r>
          </a:p>
          <a:p>
            <a:pPr marL="287338" indent="-287338">
              <a:buFont typeface="Wingdings" panose="05000000000000000000" pitchFamily="2" charset="2"/>
              <a:buNone/>
            </a:pPr>
            <a:endParaRPr lang="en-US" altLang="en-US" sz="2800"/>
          </a:p>
          <a:p>
            <a:pPr marL="287338" indent="-287338"/>
            <a:r>
              <a:rPr lang="en-US" altLang="en-US" sz="2800"/>
              <a:t>SOAP notes provide communication among multiple providers &amp; over multiple visits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66EC902-3209-45EF-B702-D178F4CFE6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299200" y="8585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491"/>
    </mc:Choice>
    <mc:Fallback>
      <p:transition spd="slow" advTm="384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0D3E47A6-D378-4B57-8FE7-814A50608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altLang="en-US" sz="2800"/>
              <a:t>SOAP Notes</a:t>
            </a:r>
          </a:p>
        </p:txBody>
      </p:sp>
      <p:sp>
        <p:nvSpPr>
          <p:cNvPr id="11267" name="Rectangle 3">
            <a:extLst>
              <a:ext uri="{FF2B5EF4-FFF2-40B4-BE49-F238E27FC236}">
                <a16:creationId xmlns:a16="http://schemas.microsoft.com/office/drawing/2014/main" id="{F16FE53E-32EA-49B3-AB90-3A0031B546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37160" indent="-137160" fontAlgn="auto">
              <a:spcAft>
                <a:spcPts val="0"/>
              </a:spcAft>
              <a:defRPr/>
            </a:pPr>
            <a:r>
              <a:rPr lang="en-US" altLang="en-US" sz="2400">
                <a:solidFill>
                  <a:schemeClr val="tx1">
                    <a:lumMod val="65000"/>
                    <a:lumOff val="35000"/>
                  </a:schemeClr>
                </a:solidFill>
              </a:rPr>
              <a:t>Consist of 4 parts:</a:t>
            </a:r>
          </a:p>
          <a:p>
            <a:pPr marL="137160" indent="-137160" fontAlgn="auto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en-US" altLang="en-US" sz="2400">
                <a:solidFill>
                  <a:schemeClr val="tx1">
                    <a:lumMod val="65000"/>
                    <a:lumOff val="35000"/>
                  </a:schemeClr>
                </a:solidFill>
              </a:rPr>
              <a:t>   S – Subjective</a:t>
            </a:r>
          </a:p>
          <a:p>
            <a:pPr marL="137160" indent="-137160" fontAlgn="auto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en-US" altLang="en-US" sz="2400">
                <a:solidFill>
                  <a:schemeClr val="tx1">
                    <a:lumMod val="65000"/>
                    <a:lumOff val="35000"/>
                  </a:schemeClr>
                </a:solidFill>
              </a:rPr>
              <a:t>   O – Objective</a:t>
            </a:r>
          </a:p>
          <a:p>
            <a:pPr marL="137160" indent="-137160" fontAlgn="auto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en-US" altLang="en-US" sz="2400">
                <a:solidFill>
                  <a:schemeClr val="tx1">
                    <a:lumMod val="65000"/>
                    <a:lumOff val="35000"/>
                  </a:schemeClr>
                </a:solidFill>
              </a:rPr>
              <a:t>   A – Assessment</a:t>
            </a:r>
          </a:p>
          <a:p>
            <a:pPr marL="137160" indent="-137160" fontAlgn="auto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en-US" altLang="en-US" sz="2400">
                <a:solidFill>
                  <a:schemeClr val="tx1">
                    <a:lumMod val="65000"/>
                    <a:lumOff val="35000"/>
                  </a:schemeClr>
                </a:solidFill>
              </a:rPr>
              <a:t>   P – Plan</a:t>
            </a:r>
          </a:p>
          <a:p>
            <a:pPr marL="137160" indent="-137160" fontAlgn="auto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endParaRPr lang="en-US" altLang="en-US" sz="240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137160" indent="-137160" fontAlgn="auto">
              <a:spcAft>
                <a:spcPts val="0"/>
              </a:spcAft>
              <a:defRPr/>
            </a:pPr>
            <a:r>
              <a:rPr lang="en-US" altLang="en-US" sz="2400">
                <a:solidFill>
                  <a:schemeClr val="tx1">
                    <a:lumMod val="65000"/>
                    <a:lumOff val="35000"/>
                  </a:schemeClr>
                </a:solidFill>
              </a:rPr>
              <a:t>Should be concise and clear</a:t>
            </a:r>
          </a:p>
          <a:p>
            <a:pPr marL="137160" indent="-137160" fontAlgn="auto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endParaRPr lang="en-US" altLang="en-US" sz="240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137160" indent="-137160" fontAlgn="auto">
              <a:spcAft>
                <a:spcPts val="0"/>
              </a:spcAft>
              <a:defRPr/>
            </a:pPr>
            <a:r>
              <a:rPr lang="en-US" altLang="en-US" sz="2400">
                <a:solidFill>
                  <a:schemeClr val="tx1">
                    <a:lumMod val="65000"/>
                    <a:lumOff val="35000"/>
                  </a:schemeClr>
                </a:solidFill>
              </a:rPr>
              <a:t>Reflect your thinking process</a:t>
            </a:r>
          </a:p>
          <a:p>
            <a:pPr marL="137160" indent="-137160" fontAlgn="auto">
              <a:spcAft>
                <a:spcPts val="0"/>
              </a:spcAft>
              <a:defRPr/>
            </a:pPr>
            <a:endParaRPr lang="en-US" altLang="en-US" sz="1425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137160" indent="-137160" fontAlgn="auto">
              <a:spcAft>
                <a:spcPts val="0"/>
              </a:spcAft>
              <a:defRPr/>
            </a:pPr>
            <a:endParaRPr lang="en-US" altLang="en-US" sz="1425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137160" indent="-137160" fontAlgn="auto">
              <a:spcAft>
                <a:spcPts val="0"/>
              </a:spcAft>
              <a:defRPr/>
            </a:pPr>
            <a:endParaRPr lang="en-US" altLang="en-US" sz="1425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137160" indent="-137160" fontAlgn="auto">
              <a:spcAft>
                <a:spcPts val="0"/>
              </a:spcAft>
              <a:defRPr/>
            </a:pPr>
            <a:endParaRPr lang="en-US" altLang="en-US" sz="1425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777424E-D40D-4808-8254-5EFC0AAD82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299200" y="8585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821"/>
    </mc:Choice>
    <mc:Fallback>
      <p:transition spd="slow" advTm="318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:a16="http://schemas.microsoft.com/office/drawing/2014/main" id="{8FB9D7C6-335E-4308-B319-2093C172BE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altLang="en-US" sz="2400" dirty="0"/>
              <a:t>Subjective</a:t>
            </a:r>
          </a:p>
        </p:txBody>
      </p:sp>
      <p:sp>
        <p:nvSpPr>
          <p:cNvPr id="11267" name="Rectangle 3">
            <a:extLst>
              <a:ext uri="{FF2B5EF4-FFF2-40B4-BE49-F238E27FC236}">
                <a16:creationId xmlns:a16="http://schemas.microsoft.com/office/drawing/2014/main" id="{E60123CB-4005-4792-ABC0-88482864A79F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altLang="en-US" sz="2400"/>
              <a:t>Chief complaint -  may include direct quotes from patient</a:t>
            </a:r>
          </a:p>
          <a:p>
            <a:pPr>
              <a:buFont typeface="Wingdings" panose="05000000000000000000" pitchFamily="2" charset="2"/>
              <a:buNone/>
            </a:pPr>
            <a:endParaRPr lang="en-US" altLang="en-US" sz="2400"/>
          </a:p>
          <a:p>
            <a:r>
              <a:rPr lang="en-US" altLang="en-US" sz="2400"/>
              <a:t>Chronologic account of events including current status of symptoms</a:t>
            </a:r>
          </a:p>
          <a:p>
            <a:pPr>
              <a:buFont typeface="Wingdings" panose="05000000000000000000" pitchFamily="2" charset="2"/>
              <a:buNone/>
            </a:pPr>
            <a:endParaRPr lang="en-US" altLang="en-US" sz="2400"/>
          </a:p>
          <a:p>
            <a:r>
              <a:rPr lang="en-US" altLang="en-US" sz="2400"/>
              <a:t>Should include pertinent positives &amp; negatives</a:t>
            </a:r>
          </a:p>
          <a:p>
            <a:endParaRPr lang="en-US" altLang="en-US" sz="2400"/>
          </a:p>
          <a:p>
            <a:r>
              <a:rPr lang="en-US" altLang="en-US" sz="2400"/>
              <a:t>Should indicate effect on level of function, if applicable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073FF2D-0CF3-463D-9AE5-9EC1EFA8E1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299200" y="8585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459"/>
    </mc:Choice>
    <mc:Fallback>
      <p:transition spd="slow" advTm="404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8A2C779A-15F3-4F0E-A2B6-564C0E3242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altLang="en-US" sz="2800"/>
              <a:t>Objective</a:t>
            </a:r>
          </a:p>
        </p:txBody>
      </p:sp>
      <p:sp>
        <p:nvSpPr>
          <p:cNvPr id="13315" name="Rectangle 3">
            <a:extLst>
              <a:ext uri="{FF2B5EF4-FFF2-40B4-BE49-F238E27FC236}">
                <a16:creationId xmlns:a16="http://schemas.microsoft.com/office/drawing/2014/main" id="{7B76FA2E-598F-4C21-B24D-1CB9D5318C20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288036" indent="-288036" fontAlgn="auto">
              <a:spcAft>
                <a:spcPts val="0"/>
              </a:spcAft>
              <a:defRPr/>
            </a:pPr>
            <a:r>
              <a:rPr lang="en-US" alt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Physical exam including vital signs</a:t>
            </a:r>
          </a:p>
          <a:p>
            <a:pPr marL="288036" indent="-288036" fontAlgn="auto">
              <a:spcAft>
                <a:spcPts val="0"/>
              </a:spcAft>
              <a:defRPr/>
            </a:pPr>
            <a:endParaRPr lang="en-CA" altLang="en-US" sz="2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88036" indent="-288036" fontAlgn="auto">
              <a:spcAft>
                <a:spcPts val="0"/>
              </a:spcAft>
              <a:defRPr/>
            </a:pPr>
            <a:r>
              <a:rPr lang="en-CA" alt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Should include pertinent positives (abnormal findings) and negatives (normal findings)</a:t>
            </a:r>
            <a:endParaRPr lang="en-US" altLang="en-US" sz="2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119062" indent="0" fontAlgn="auto">
              <a:spcAft>
                <a:spcPts val="0"/>
              </a:spcAft>
              <a:buFont typeface="Wingdings 2" panose="05020102010507070707" pitchFamily="18" charset="2"/>
              <a:buNone/>
              <a:defRPr/>
            </a:pPr>
            <a:endParaRPr lang="en-US" altLang="en-US" sz="2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88036" indent="-288036" fontAlgn="auto">
              <a:spcAft>
                <a:spcPts val="0"/>
              </a:spcAft>
              <a:defRPr/>
            </a:pPr>
            <a:r>
              <a:rPr lang="en-US" alt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Available lab data</a:t>
            </a:r>
          </a:p>
          <a:p>
            <a:pPr marL="288036" indent="-288036" fontAlgn="auto">
              <a:spcAft>
                <a:spcPts val="0"/>
              </a:spcAft>
              <a:buFont typeface="Wingdings" pitchFamily="2" charset="2"/>
              <a:buNone/>
              <a:defRPr/>
            </a:pPr>
            <a:endParaRPr lang="en-US" altLang="en-US" sz="2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88036" indent="-288036" fontAlgn="auto">
              <a:spcAft>
                <a:spcPts val="0"/>
              </a:spcAft>
              <a:defRPr/>
            </a:pPr>
            <a:r>
              <a:rPr lang="en-US" alt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Available X-ray &amp; other diagnostic tests</a:t>
            </a:r>
          </a:p>
          <a:p>
            <a:pPr marL="288036" indent="-288036" fontAlgn="auto">
              <a:spcAft>
                <a:spcPts val="0"/>
              </a:spcAft>
              <a:buFont typeface="Wingdings" pitchFamily="2" charset="2"/>
              <a:buNone/>
              <a:defRPr/>
            </a:pPr>
            <a:endParaRPr lang="en-US" altLang="en-US" sz="2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88036" indent="-288036" fontAlgn="auto">
              <a:spcAft>
                <a:spcPts val="0"/>
              </a:spcAft>
              <a:defRPr/>
            </a:pPr>
            <a:endParaRPr lang="en-US" altLang="en-US" sz="2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D147C1B-4257-49D7-930F-C6F6E22280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299200" y="8585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334"/>
    </mc:Choice>
    <mc:Fallback>
      <p:transition spd="slow" advTm="323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177735D9-B88A-4F5B-99D7-D6F278B110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altLang="en-US" sz="2400" dirty="0"/>
              <a:t>Assessment</a:t>
            </a:r>
          </a:p>
        </p:txBody>
      </p:sp>
      <p:sp>
        <p:nvSpPr>
          <p:cNvPr id="13315" name="Rectangle 3">
            <a:extLst>
              <a:ext uri="{FF2B5EF4-FFF2-40B4-BE49-F238E27FC236}">
                <a16:creationId xmlns:a16="http://schemas.microsoft.com/office/drawing/2014/main" id="{0C9931C0-1AFD-47E6-9461-5E43B6FF3415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altLang="en-US" sz="2800"/>
              <a:t>Interpretation of the patient’s problem(s) – listed individually</a:t>
            </a:r>
          </a:p>
          <a:p>
            <a:pPr>
              <a:buFont typeface="Wingdings" panose="05000000000000000000" pitchFamily="2" charset="2"/>
              <a:buNone/>
            </a:pPr>
            <a:endParaRPr lang="en-US" altLang="en-US" sz="2800"/>
          </a:p>
          <a:p>
            <a:r>
              <a:rPr lang="en-US" altLang="en-US" sz="2800"/>
              <a:t>Differential diagnosis of the problem(s) </a:t>
            </a:r>
          </a:p>
          <a:p>
            <a:pPr>
              <a:buFont typeface="Wingdings" panose="05000000000000000000" pitchFamily="2" charset="2"/>
              <a:buNone/>
            </a:pPr>
            <a:endParaRPr lang="en-US" altLang="en-US" sz="2800"/>
          </a:p>
          <a:p>
            <a:r>
              <a:rPr lang="en-US" altLang="en-US" sz="2800"/>
              <a:t>Update on current status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8FCDA90-E12F-4B80-B0F8-BB1B8AF457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299200" y="8585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712"/>
    </mc:Choice>
    <mc:Fallback>
      <p:transition spd="slow" advTm="267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A237E4BA-DEFA-4D3A-AD3B-1010502042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altLang="en-US" sz="3200"/>
              <a:t>Plan</a:t>
            </a:r>
          </a:p>
        </p:txBody>
      </p:sp>
      <p:sp>
        <p:nvSpPr>
          <p:cNvPr id="14339" name="Rectangle 3">
            <a:extLst>
              <a:ext uri="{FF2B5EF4-FFF2-40B4-BE49-F238E27FC236}">
                <a16:creationId xmlns:a16="http://schemas.microsoft.com/office/drawing/2014/main" id="{D523082C-D312-4823-B77E-36190D78C927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altLang="en-US" sz="2400"/>
              <a:t>Treatment for each of the problems listed in the assessment</a:t>
            </a:r>
          </a:p>
          <a:p>
            <a:pPr>
              <a:buFont typeface="Wingdings" panose="05000000000000000000" pitchFamily="2" charset="2"/>
              <a:buNone/>
            </a:pPr>
            <a:endParaRPr lang="en-US" altLang="en-US" sz="2400"/>
          </a:p>
          <a:p>
            <a:r>
              <a:rPr lang="en-US" altLang="en-US" sz="2400"/>
              <a:t>Should include tests, prescriptions, recommendations</a:t>
            </a:r>
          </a:p>
          <a:p>
            <a:pPr>
              <a:buFont typeface="Wingdings" panose="05000000000000000000" pitchFamily="2" charset="2"/>
              <a:buNone/>
            </a:pPr>
            <a:endParaRPr lang="en-US" altLang="en-US" sz="2400"/>
          </a:p>
          <a:p>
            <a:r>
              <a:rPr lang="en-US" altLang="en-US" sz="2400"/>
              <a:t>Should also include when to return &amp; what to do if symptoms worsen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9653BA4-F9F8-402C-8C98-B8C9CC4176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299200" y="8585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747"/>
    </mc:Choice>
    <mc:Fallback>
      <p:transition spd="slow" advTm="267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Frame">
  <a:themeElements>
    <a:clrScheme name="Frame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Frame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39D77354-939E-4A26-AE51-B3F9618B14B7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Workshop" ma:contentTypeID="0x010100E20E534F0C3598489DB95CC187F5E83A1200FBEE1C1EE4A4AD47962E644A0A6739E8" ma:contentTypeVersion="17" ma:contentTypeDescription="" ma:contentTypeScope="" ma:versionID="2bcb2e921d233b39c28322c61c11caaa">
  <xsd:schema xmlns:xsd="http://www.w3.org/2001/XMLSchema" xmlns:xs="http://www.w3.org/2001/XMLSchema" xmlns:p="http://schemas.microsoft.com/office/2006/metadata/properties" xmlns:ns2="33be6a7c-0fd0-487c-b270-8c919cdb9056" xmlns:ns3="27863075-1889-41f0-bcfe-68c0b6395dd9" targetNamespace="http://schemas.microsoft.com/office/2006/metadata/properties" ma:root="true" ma:fieldsID="5bd8f40a8de393ab644cc3ec7fc932db" ns2:_="" ns3:_="">
    <xsd:import namespace="33be6a7c-0fd0-487c-b270-8c919cdb9056"/>
    <xsd:import namespace="27863075-1889-41f0-bcfe-68c0b6395dd9"/>
    <xsd:element name="properties">
      <xsd:complexType>
        <xsd:sequence>
          <xsd:element name="documentManagement">
            <xsd:complexType>
              <xsd:all>
                <xsd:element ref="ns2:DocumentDate" minOccurs="0"/>
                <xsd:element ref="ns3:_dlc_DocId" minOccurs="0"/>
                <xsd:element ref="ns3:_dlc_DocIdUrl" minOccurs="0"/>
                <xsd:element ref="ns3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3be6a7c-0fd0-487c-b270-8c919cdb9056" elementFormDefault="qualified">
    <xsd:import namespace="http://schemas.microsoft.com/office/2006/documentManagement/types"/>
    <xsd:import namespace="http://schemas.microsoft.com/office/infopath/2007/PartnerControls"/>
    <xsd:element name="DocumentDate" ma:index="1" nillable="true" ma:displayName="Workshop Date" ma:default="[today]" ma:format="DateOnly" ma:internalName="DocumentDat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7863075-1889-41f0-bcfe-68c0b6395dd9" elementFormDefault="qualified">
    <xsd:import namespace="http://schemas.microsoft.com/office/2006/documentManagement/types"/>
    <xsd:import namespace="http://schemas.microsoft.com/office/infopath/2007/PartnerControls"/>
    <xsd:element name="_dlc_DocId" ma:index="11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12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3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9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ocumentDate xmlns="33be6a7c-0fd0-487c-b270-8c919cdb9056">2020-11-30T13:55:01+00:00</DocumentDate>
    <_dlc_DocId xmlns="27863075-1889-41f0-bcfe-68c0b6395dd9">MPDFFPP4ASFC-1867494629-639</_dlc_DocId>
    <_dlc_DocIdUrl xmlns="27863075-1889-41f0-bcfe-68c0b6395dd9">
      <Url>https://cpsm1.sharepoint.com/sites/QI-Administration/_layouts/15/DocIdRedir.aspx?ID=MPDFFPP4ASFC-1867494629-639</Url>
      <Description>MPDFFPP4ASFC-1867494629-639</Description>
    </_dlc_DocIdUrl>
  </documentManagement>
</p:properties>
</file>

<file path=customXml/item4.xml><?xml version="1.0" encoding="utf-8"?>
<?mso-contentType ?>
<SharedContentType xmlns="Microsoft.SharePoint.Taxonomy.ContentTypeSync" SourceId="9ed4f188-e6b3-4a35-9f96-c3a2f9209ddd" ContentTypeId="0x010100E20E534F0C3598489DB95CC187F5E83A" PreviousValue="false"/>
</file>

<file path=customXml/item5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E55C2645-0F2F-45E4-9D34-EA5F63EFE03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3be6a7c-0fd0-487c-b270-8c919cdb9056"/>
    <ds:schemaRef ds:uri="27863075-1889-41f0-bcfe-68c0b6395dd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E12CC0A-2210-45FF-94A0-8DCC56264B5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4B5B2CD-8A00-4BAB-942D-013730FEE199}">
  <ds:schemaRefs>
    <ds:schemaRef ds:uri="http://schemas.microsoft.com/office/2006/metadata/properties"/>
    <ds:schemaRef ds:uri="http://schemas.microsoft.com/office/infopath/2007/PartnerControls"/>
    <ds:schemaRef ds:uri="33be6a7c-0fd0-487c-b270-8c919cdb9056"/>
    <ds:schemaRef ds:uri="27863075-1889-41f0-bcfe-68c0b6395dd9"/>
  </ds:schemaRefs>
</ds:datastoreItem>
</file>

<file path=customXml/itemProps4.xml><?xml version="1.0" encoding="utf-8"?>
<ds:datastoreItem xmlns:ds="http://schemas.openxmlformats.org/officeDocument/2006/customXml" ds:itemID="{1E8F9B4A-8D3F-47BF-BDAD-EFB90FDFE31B}">
  <ds:schemaRefs>
    <ds:schemaRef ds:uri="Microsoft.SharePoint.Taxonomy.ContentTypeSync"/>
  </ds:schemaRefs>
</ds:datastoreItem>
</file>

<file path=customXml/itemProps5.xml><?xml version="1.0" encoding="utf-8"?>
<ds:datastoreItem xmlns:ds="http://schemas.openxmlformats.org/officeDocument/2006/customXml" ds:itemID="{F6A1F071-3355-496C-B3BA-4A88E4A41624}">
  <ds:schemaRefs>
    <ds:schemaRef ds:uri="http://schemas.microsoft.com/sharepoint/event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Frame</Template>
  <TotalTime>539</TotalTime>
  <Words>379</Words>
  <Application>Microsoft Office PowerPoint</Application>
  <PresentationFormat>On-screen Show (4:3)</PresentationFormat>
  <Paragraphs>94</Paragraphs>
  <Slides>20</Slides>
  <Notes>0</Notes>
  <HiddenSlides>0</HiddenSlides>
  <MMClips>13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Arial</vt:lpstr>
      <vt:lpstr>Corbel</vt:lpstr>
      <vt:lpstr>Franklin Gothic Book</vt:lpstr>
      <vt:lpstr>Wingdings</vt:lpstr>
      <vt:lpstr>Wingdings 2</vt:lpstr>
      <vt:lpstr>Frame</vt:lpstr>
      <vt:lpstr>Medical Record Keeping</vt:lpstr>
      <vt:lpstr>Disclosure</vt:lpstr>
      <vt:lpstr>Learning Outcomes</vt:lpstr>
      <vt:lpstr>SOAP Note Charting</vt:lpstr>
      <vt:lpstr>SOAP Notes</vt:lpstr>
      <vt:lpstr>Subjective</vt:lpstr>
      <vt:lpstr>Objective</vt:lpstr>
      <vt:lpstr>Assessment</vt:lpstr>
      <vt:lpstr>Plan</vt:lpstr>
      <vt:lpstr>Cumulative Information and Forms</vt:lpstr>
      <vt:lpstr>Cumulative Health Record</vt:lpstr>
      <vt:lpstr>Prenatal Forms  </vt:lpstr>
      <vt:lpstr>Prenatal Forms </vt:lpstr>
      <vt:lpstr>Rourke Baby Record</vt:lpstr>
      <vt:lpstr>Growth Chart</vt:lpstr>
      <vt:lpstr>Referral Letter</vt:lpstr>
      <vt:lpstr>Sick Note  </vt:lpstr>
      <vt:lpstr>Diabetes Flow Sheet  Flow sheets also available for other chronic conditions     </vt:lpstr>
      <vt:lpstr>Pearls</vt:lpstr>
      <vt:lpstr>PowerPoint Presentation</vt:lpstr>
    </vt:vector>
  </TitlesOfParts>
  <Company>The University of Manitoba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Medical Record Keeping</dc:title>
  <dc:creator>Medicine</dc:creator>
  <cp:lastModifiedBy>Marilyn Singer</cp:lastModifiedBy>
  <cp:revision>30</cp:revision>
  <cp:lastPrinted>2012-09-11T14:57:50Z</cp:lastPrinted>
  <dcterms:created xsi:type="dcterms:W3CDTF">2008-03-06T18:29:50Z</dcterms:created>
  <dcterms:modified xsi:type="dcterms:W3CDTF">2022-01-18T22:07:45Z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0x010100E20E534F0C3598489DB95CC187F5E83A1200FBEE1C1EE4A4AD47962E644A0A6739E8</vt:lpwstr>
  </property>
  <property fmtid="{D5CDD505-2E9C-101B-9397-08002B2CF9AE}" pid="3" name="_dlc_DocIdItemGuid">
    <vt:lpwstr>0847eed1-2169-45dc-893f-70025130ae9d</vt:lpwstr>
  </property>
</Properties>
</file>